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2.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3.xml" ContentType="application/vnd.openxmlformats-officedocument.theme+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theme/theme4.xml" ContentType="application/vnd.openxmlformats-officedocument.theme+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theme/theme5.xml" ContentType="application/vnd.openxmlformats-officedocument.theme+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theme/theme6.xml" ContentType="application/vnd.openxmlformats-officedocument.theme+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theme/theme7.xml" ContentType="application/vnd.openxmlformats-officedocument.theme+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theme/theme8.xml" ContentType="application/vnd.openxmlformats-officedocument.theme+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theme/theme9.xml" ContentType="application/vnd.openxmlformats-officedocument.theme+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theme/theme10.xml" ContentType="application/vnd.openxmlformats-officedocument.theme+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theme/theme11.xml" ContentType="application/vnd.openxmlformats-officedocument.theme+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theme/theme1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theme/theme13.xml" ContentType="application/vnd.openxmlformats-officedocument.theme+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theme/theme14.xml" ContentType="application/vnd.openxmlformats-officedocument.theme+xml"/>
  <Override PartName="/ppt/theme/theme1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 id="2147483699" r:id="rId3"/>
    <p:sldMasterId id="2147483723" r:id="rId4"/>
    <p:sldMasterId id="2147483741" r:id="rId5"/>
    <p:sldMasterId id="2147483770" r:id="rId6"/>
    <p:sldMasterId id="2147483793" r:id="rId7"/>
    <p:sldMasterId id="2147483801" r:id="rId8"/>
    <p:sldMasterId id="2147483812" r:id="rId9"/>
    <p:sldMasterId id="2147483824" r:id="rId10"/>
    <p:sldMasterId id="2147483847" r:id="rId11"/>
    <p:sldMasterId id="2147483858" r:id="rId12"/>
    <p:sldMasterId id="2147483883" r:id="rId13"/>
    <p:sldMasterId id="2147483917" r:id="rId14"/>
  </p:sldMasterIdLst>
  <p:notesMasterIdLst>
    <p:notesMasterId r:id="rId62"/>
  </p:notesMasterIdLst>
  <p:sldIdLst>
    <p:sldId id="256" r:id="rId15"/>
    <p:sldId id="257" r:id="rId16"/>
    <p:sldId id="366" r:id="rId17"/>
    <p:sldId id="265" r:id="rId18"/>
    <p:sldId id="342" r:id="rId19"/>
    <p:sldId id="338" r:id="rId20"/>
    <p:sldId id="339" r:id="rId21"/>
    <p:sldId id="350" r:id="rId22"/>
    <p:sldId id="351" r:id="rId23"/>
    <p:sldId id="352" r:id="rId24"/>
    <p:sldId id="353" r:id="rId25"/>
    <p:sldId id="349" r:id="rId26"/>
    <p:sldId id="340" r:id="rId27"/>
    <p:sldId id="345" r:id="rId28"/>
    <p:sldId id="369" r:id="rId29"/>
    <p:sldId id="368" r:id="rId30"/>
    <p:sldId id="341" r:id="rId31"/>
    <p:sldId id="344" r:id="rId32"/>
    <p:sldId id="367" r:id="rId33"/>
    <p:sldId id="381" r:id="rId34"/>
    <p:sldId id="382" r:id="rId35"/>
    <p:sldId id="343" r:id="rId36"/>
    <p:sldId id="398" r:id="rId37"/>
    <p:sldId id="407" r:id="rId38"/>
    <p:sldId id="408" r:id="rId39"/>
    <p:sldId id="409" r:id="rId40"/>
    <p:sldId id="410" r:id="rId41"/>
    <p:sldId id="411" r:id="rId42"/>
    <p:sldId id="370" r:id="rId43"/>
    <p:sldId id="379" r:id="rId44"/>
    <p:sldId id="380" r:id="rId45"/>
    <p:sldId id="371" r:id="rId46"/>
    <p:sldId id="373" r:id="rId47"/>
    <p:sldId id="374" r:id="rId48"/>
    <p:sldId id="375" r:id="rId49"/>
    <p:sldId id="376" r:id="rId50"/>
    <p:sldId id="377" r:id="rId51"/>
    <p:sldId id="399" r:id="rId52"/>
    <p:sldId id="400" r:id="rId53"/>
    <p:sldId id="401" r:id="rId54"/>
    <p:sldId id="402" r:id="rId55"/>
    <p:sldId id="403" r:id="rId56"/>
    <p:sldId id="404" r:id="rId57"/>
    <p:sldId id="405" r:id="rId58"/>
    <p:sldId id="406" r:id="rId59"/>
    <p:sldId id="396" r:id="rId60"/>
    <p:sldId id="397" r:id="rId61"/>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312" autoAdjust="0"/>
    <p:restoredTop sz="94620" autoAdjust="0"/>
  </p:normalViewPr>
  <p:slideViewPr>
    <p:cSldViewPr snapToGrid="0">
      <p:cViewPr varScale="1">
        <p:scale>
          <a:sx n="92" d="100"/>
          <a:sy n="92" d="100"/>
        </p:scale>
        <p:origin x="856"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3.xml"/><Relationship Id="rId18" Type="http://schemas.openxmlformats.org/officeDocument/2006/relationships/slide" Target="slides/slide4.xml"/><Relationship Id="rId26" Type="http://schemas.openxmlformats.org/officeDocument/2006/relationships/slide" Target="slides/slide12.xml"/><Relationship Id="rId39" Type="http://schemas.openxmlformats.org/officeDocument/2006/relationships/slide" Target="slides/slide25.xml"/><Relationship Id="rId21" Type="http://schemas.openxmlformats.org/officeDocument/2006/relationships/slide" Target="slides/slide7.xml"/><Relationship Id="rId34" Type="http://schemas.openxmlformats.org/officeDocument/2006/relationships/slide" Target="slides/slide20.xml"/><Relationship Id="rId42" Type="http://schemas.openxmlformats.org/officeDocument/2006/relationships/slide" Target="slides/slide28.xml"/><Relationship Id="rId47" Type="http://schemas.openxmlformats.org/officeDocument/2006/relationships/slide" Target="slides/slide33.xml"/><Relationship Id="rId50" Type="http://schemas.openxmlformats.org/officeDocument/2006/relationships/slide" Target="slides/slide36.xml"/><Relationship Id="rId55" Type="http://schemas.openxmlformats.org/officeDocument/2006/relationships/slide" Target="slides/slide41.xml"/><Relationship Id="rId63" Type="http://schemas.openxmlformats.org/officeDocument/2006/relationships/presProps" Target="presProp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2.xml"/><Relationship Id="rId20" Type="http://schemas.openxmlformats.org/officeDocument/2006/relationships/slide" Target="slides/slide6.xml"/><Relationship Id="rId29" Type="http://schemas.openxmlformats.org/officeDocument/2006/relationships/slide" Target="slides/slide15.xml"/><Relationship Id="rId41" Type="http://schemas.openxmlformats.org/officeDocument/2006/relationships/slide" Target="slides/slide27.xml"/><Relationship Id="rId54" Type="http://schemas.openxmlformats.org/officeDocument/2006/relationships/slide" Target="slides/slide40.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Master" Target="slideMasters/slideMaster11.xml"/><Relationship Id="rId24" Type="http://schemas.openxmlformats.org/officeDocument/2006/relationships/slide" Target="slides/slide10.xml"/><Relationship Id="rId32" Type="http://schemas.openxmlformats.org/officeDocument/2006/relationships/slide" Target="slides/slide18.xml"/><Relationship Id="rId37" Type="http://schemas.openxmlformats.org/officeDocument/2006/relationships/slide" Target="slides/slide23.xml"/><Relationship Id="rId40" Type="http://schemas.openxmlformats.org/officeDocument/2006/relationships/slide" Target="slides/slide26.xml"/><Relationship Id="rId45" Type="http://schemas.openxmlformats.org/officeDocument/2006/relationships/slide" Target="slides/slide31.xml"/><Relationship Id="rId53" Type="http://schemas.openxmlformats.org/officeDocument/2006/relationships/slide" Target="slides/slide39.xml"/><Relationship Id="rId58" Type="http://schemas.openxmlformats.org/officeDocument/2006/relationships/slide" Target="slides/slide44.xml"/><Relationship Id="rId66"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 Target="slides/slide1.xml"/><Relationship Id="rId23" Type="http://schemas.openxmlformats.org/officeDocument/2006/relationships/slide" Target="slides/slide9.xml"/><Relationship Id="rId28" Type="http://schemas.openxmlformats.org/officeDocument/2006/relationships/slide" Target="slides/slide14.xml"/><Relationship Id="rId36" Type="http://schemas.openxmlformats.org/officeDocument/2006/relationships/slide" Target="slides/slide22.xml"/><Relationship Id="rId49" Type="http://schemas.openxmlformats.org/officeDocument/2006/relationships/slide" Target="slides/slide35.xml"/><Relationship Id="rId57" Type="http://schemas.openxmlformats.org/officeDocument/2006/relationships/slide" Target="slides/slide43.xml"/><Relationship Id="rId61" Type="http://schemas.openxmlformats.org/officeDocument/2006/relationships/slide" Target="slides/slide47.xml"/><Relationship Id="rId10" Type="http://schemas.openxmlformats.org/officeDocument/2006/relationships/slideMaster" Target="slideMasters/slideMaster10.xml"/><Relationship Id="rId19" Type="http://schemas.openxmlformats.org/officeDocument/2006/relationships/slide" Target="slides/slide5.xml"/><Relationship Id="rId31" Type="http://schemas.openxmlformats.org/officeDocument/2006/relationships/slide" Target="slides/slide17.xml"/><Relationship Id="rId44" Type="http://schemas.openxmlformats.org/officeDocument/2006/relationships/slide" Target="slides/slide30.xml"/><Relationship Id="rId52" Type="http://schemas.openxmlformats.org/officeDocument/2006/relationships/slide" Target="slides/slide38.xml"/><Relationship Id="rId60" Type="http://schemas.openxmlformats.org/officeDocument/2006/relationships/slide" Target="slides/slide46.xml"/><Relationship Id="rId65"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Master" Target="slideMasters/slideMaster14.xml"/><Relationship Id="rId22" Type="http://schemas.openxmlformats.org/officeDocument/2006/relationships/slide" Target="slides/slide8.xml"/><Relationship Id="rId27" Type="http://schemas.openxmlformats.org/officeDocument/2006/relationships/slide" Target="slides/slide13.xml"/><Relationship Id="rId30" Type="http://schemas.openxmlformats.org/officeDocument/2006/relationships/slide" Target="slides/slide16.xml"/><Relationship Id="rId35" Type="http://schemas.openxmlformats.org/officeDocument/2006/relationships/slide" Target="slides/slide21.xml"/><Relationship Id="rId43" Type="http://schemas.openxmlformats.org/officeDocument/2006/relationships/slide" Target="slides/slide29.xml"/><Relationship Id="rId48" Type="http://schemas.openxmlformats.org/officeDocument/2006/relationships/slide" Target="slides/slide34.xml"/><Relationship Id="rId56" Type="http://schemas.openxmlformats.org/officeDocument/2006/relationships/slide" Target="slides/slide42.xml"/><Relationship Id="rId64" Type="http://schemas.openxmlformats.org/officeDocument/2006/relationships/viewProps" Target="viewProps.xml"/><Relationship Id="rId8" Type="http://schemas.openxmlformats.org/officeDocument/2006/relationships/slideMaster" Target="slideMasters/slideMaster8.xml"/><Relationship Id="rId51" Type="http://schemas.openxmlformats.org/officeDocument/2006/relationships/slide" Target="slides/slide37.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 Target="slides/slide3.xml"/><Relationship Id="rId25" Type="http://schemas.openxmlformats.org/officeDocument/2006/relationships/slide" Target="slides/slide11.xml"/><Relationship Id="rId33" Type="http://schemas.openxmlformats.org/officeDocument/2006/relationships/slide" Target="slides/slide19.xml"/><Relationship Id="rId38" Type="http://schemas.openxmlformats.org/officeDocument/2006/relationships/slide" Target="slides/slide24.xml"/><Relationship Id="rId46" Type="http://schemas.openxmlformats.org/officeDocument/2006/relationships/slide" Target="slides/slide32.xml"/><Relationship Id="rId59" Type="http://schemas.openxmlformats.org/officeDocument/2006/relationships/slide" Target="slides/slide45.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86.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4B743C9-C918-4766-9B73-683F23DECBC9}" type="datetimeFigureOut">
              <a:rPr lang="ru-RU" smtClean="0"/>
              <a:t>26.10.2016</a:t>
            </a:fld>
            <a:endParaRPr lang="ru-R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R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436CDDE-B510-49A0-B80B-2156EDE8560B}" type="slidenum">
              <a:rPr lang="ru-RU" smtClean="0"/>
              <a:t>‹#›</a:t>
            </a:fld>
            <a:endParaRPr lang="ru-RU"/>
          </a:p>
        </p:txBody>
      </p:sp>
    </p:spTree>
    <p:extLst>
      <p:ext uri="{BB962C8B-B14F-4D97-AF65-F5344CB8AC3E}">
        <p14:creationId xmlns:p14="http://schemas.microsoft.com/office/powerpoint/2010/main" val="7468973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Customers are enterprises (mostly</a:t>
            </a:r>
            <a:r>
              <a:rPr lang="en-US" baseline="0" dirty="0"/>
              <a:t> .com) agencies, Microsoft. A lot of traction on CMS and WP. </a:t>
            </a:r>
          </a:p>
          <a:p>
            <a:r>
              <a:rPr lang="en-US" baseline="0" dirty="0"/>
              <a:t>Car companies do digital marketing campaigns, MSFT does blogs. </a:t>
            </a:r>
          </a:p>
          <a:p>
            <a:r>
              <a:rPr lang="en-US" baseline="0" dirty="0"/>
              <a:t>MSIT looking at using Hybrid Connections for business apps. Good traction with Nordstrom on e-commerce </a:t>
            </a:r>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D581EC0-6C77-47EF-A5F1-48F7DF3073C0}"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2912263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33</a:t>
            </a:fld>
            <a:endParaRPr kumimoji="0" lang="en-US" sz="1800" b="0" i="0" u="none" strike="noStrike" kern="0" cap="none" spc="0" normalizeH="0" baseline="0" noProof="0" dirty="0">
              <a:ln>
                <a:noFill/>
              </a:ln>
              <a:solidFill>
                <a:prstClr val="black"/>
              </a:solidFill>
              <a:effectLst/>
              <a:uLnTx/>
              <a:uFillTx/>
            </a:endParaRPr>
          </a:p>
        </p:txBody>
      </p:sp>
      <p:sp>
        <p:nvSpPr>
          <p:cNvPr id="10" name="Slide Image Placeholder 9"/>
          <p:cNvSpPr>
            <a:spLocks noGrp="1" noRot="1" noChangeAspect="1"/>
          </p:cNvSpPr>
          <p:nvPr>
            <p:ph type="sldImg"/>
          </p:nvPr>
        </p:nvSpPr>
        <p:spPr/>
      </p:sp>
      <p:sp>
        <p:nvSpPr>
          <p:cNvPr id="11" name="Notes Placeholder 10"/>
          <p:cNvSpPr>
            <a:spLocks noGrp="1"/>
          </p:cNvSpPr>
          <p:nvPr>
            <p:ph type="body" idx="1"/>
          </p:nvPr>
        </p:nvSpPr>
        <p:spPr/>
        <p:txBody>
          <a:bodyPr/>
          <a:lstStyle/>
          <a:p>
            <a:endParaRPr lang="en-US"/>
          </a:p>
        </p:txBody>
      </p:sp>
      <p:sp>
        <p:nvSpPr>
          <p:cNvPr id="16" name="Date Placeholder 15"/>
          <p:cNvSpPr>
            <a:spLocks noGrp="1"/>
          </p:cNvSpPr>
          <p:nvPr>
            <p:ph type="dt"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453B4A1-23F0-4EA8-922A-C21006FB5AB3}" type="datetime1">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10/26/2016</a:t>
            </a:fld>
            <a:endParaRPr kumimoji="0" lang="en-US" sz="1800" b="0" i="0" u="none" strike="noStrike" kern="0" cap="none" spc="0" normalizeH="0" baseline="0" noProof="0" dirty="0">
              <a:ln>
                <a:noFill/>
              </a:ln>
              <a:solidFill>
                <a:prstClr val="black"/>
              </a:solidFill>
              <a:effectLst/>
              <a:uLnTx/>
              <a:uFillTx/>
            </a:endParaRPr>
          </a:p>
        </p:txBody>
      </p:sp>
      <p:sp>
        <p:nvSpPr>
          <p:cNvPr id="4" name="Footer Placeholder 3"/>
          <p:cNvSpPr>
            <a:spLocks noGrp="1"/>
          </p:cNvSpPr>
          <p:nvPr>
            <p:ph type="ftr" sz="quarter" idx="14"/>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0151549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34</a:t>
            </a:fld>
            <a:endParaRPr kumimoji="0" lang="en-US" sz="1800" b="0" i="0" u="none" strike="noStrike" kern="0" cap="none" spc="0" normalizeH="0" baseline="0" noProof="0" dirty="0">
              <a:ln>
                <a:noFill/>
              </a:ln>
              <a:solidFill>
                <a:prstClr val="black"/>
              </a:solidFill>
              <a:effectLst/>
              <a:uLnTx/>
              <a:uFillTx/>
            </a:endParaRPr>
          </a:p>
        </p:txBody>
      </p:sp>
      <p:sp>
        <p:nvSpPr>
          <p:cNvPr id="10" name="Slide Image Placeholder 9"/>
          <p:cNvSpPr>
            <a:spLocks noGrp="1" noRot="1" noChangeAspect="1"/>
          </p:cNvSpPr>
          <p:nvPr>
            <p:ph type="sldImg"/>
          </p:nvPr>
        </p:nvSpPr>
        <p:spPr/>
      </p:sp>
      <p:sp>
        <p:nvSpPr>
          <p:cNvPr id="11" name="Notes Placeholder 10"/>
          <p:cNvSpPr>
            <a:spLocks noGrp="1"/>
          </p:cNvSpPr>
          <p:nvPr>
            <p:ph type="body" idx="1"/>
          </p:nvPr>
        </p:nvSpPr>
        <p:spPr/>
        <p:txBody>
          <a:bodyPr/>
          <a:lstStyle/>
          <a:p>
            <a:endParaRPr lang="en-US"/>
          </a:p>
        </p:txBody>
      </p:sp>
      <p:sp>
        <p:nvSpPr>
          <p:cNvPr id="16" name="Date Placeholder 15"/>
          <p:cNvSpPr>
            <a:spLocks noGrp="1"/>
          </p:cNvSpPr>
          <p:nvPr>
            <p:ph type="dt"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453B4A1-23F0-4EA8-922A-C21006FB5AB3}" type="datetime1">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10/26/2016</a:t>
            </a:fld>
            <a:endParaRPr kumimoji="0" lang="en-US" sz="1800" b="0" i="0" u="none" strike="noStrike" kern="0" cap="none" spc="0" normalizeH="0" baseline="0" noProof="0" dirty="0">
              <a:ln>
                <a:noFill/>
              </a:ln>
              <a:solidFill>
                <a:prstClr val="black"/>
              </a:solidFill>
              <a:effectLst/>
              <a:uLnTx/>
              <a:uFillTx/>
            </a:endParaRPr>
          </a:p>
        </p:txBody>
      </p:sp>
      <p:sp>
        <p:nvSpPr>
          <p:cNvPr id="4" name="Footer Placeholder 3"/>
          <p:cNvSpPr>
            <a:spLocks noGrp="1"/>
          </p:cNvSpPr>
          <p:nvPr>
            <p:ph type="ftr" sz="quarter" idx="14"/>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0091339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35</a:t>
            </a:fld>
            <a:endParaRPr kumimoji="0" lang="en-US" sz="1800" b="0" i="0" u="none" strike="noStrike" kern="0" cap="none" spc="0" normalizeH="0" baseline="0" noProof="0" dirty="0">
              <a:ln>
                <a:noFill/>
              </a:ln>
              <a:solidFill>
                <a:prstClr val="black"/>
              </a:solidFill>
              <a:effectLst/>
              <a:uLnTx/>
              <a:uFillTx/>
            </a:endParaRPr>
          </a:p>
        </p:txBody>
      </p:sp>
      <p:sp>
        <p:nvSpPr>
          <p:cNvPr id="10" name="Slide Image Placeholder 9"/>
          <p:cNvSpPr>
            <a:spLocks noGrp="1" noRot="1" noChangeAspect="1"/>
          </p:cNvSpPr>
          <p:nvPr>
            <p:ph type="sldImg"/>
          </p:nvPr>
        </p:nvSpPr>
        <p:spPr/>
      </p:sp>
      <p:sp>
        <p:nvSpPr>
          <p:cNvPr id="11" name="Notes Placeholder 10"/>
          <p:cNvSpPr>
            <a:spLocks noGrp="1"/>
          </p:cNvSpPr>
          <p:nvPr>
            <p:ph type="body" idx="1"/>
          </p:nvPr>
        </p:nvSpPr>
        <p:spPr/>
        <p:txBody>
          <a:bodyPr/>
          <a:lstStyle/>
          <a:p>
            <a:endParaRPr lang="en-US"/>
          </a:p>
        </p:txBody>
      </p:sp>
      <p:sp>
        <p:nvSpPr>
          <p:cNvPr id="16" name="Date Placeholder 15"/>
          <p:cNvSpPr>
            <a:spLocks noGrp="1"/>
          </p:cNvSpPr>
          <p:nvPr>
            <p:ph type="dt"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453B4A1-23F0-4EA8-922A-C21006FB5AB3}" type="datetime1">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10/26/2016</a:t>
            </a:fld>
            <a:endParaRPr kumimoji="0" lang="en-US" sz="1800" b="0" i="0" u="none" strike="noStrike" kern="0" cap="none" spc="0" normalizeH="0" baseline="0" noProof="0" dirty="0">
              <a:ln>
                <a:noFill/>
              </a:ln>
              <a:solidFill>
                <a:prstClr val="black"/>
              </a:solidFill>
              <a:effectLst/>
              <a:uLnTx/>
              <a:uFillTx/>
            </a:endParaRPr>
          </a:p>
        </p:txBody>
      </p:sp>
      <p:sp>
        <p:nvSpPr>
          <p:cNvPr id="4" name="Footer Placeholder 3"/>
          <p:cNvSpPr>
            <a:spLocks noGrp="1"/>
          </p:cNvSpPr>
          <p:nvPr>
            <p:ph type="ftr" sz="quarter" idx="14"/>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0401823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60.jpg"/><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60.jpg"/><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jpg"/><Relationship Id="rId1" Type="http://schemas.openxmlformats.org/officeDocument/2006/relationships/slideMaster" Target="../slideMasters/slideMaster6.xml"/><Relationship Id="rId4" Type="http://schemas.openxmlformats.org/officeDocument/2006/relationships/image" Target="../media/image78.png"/></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9.jpg"/><Relationship Id="rId1" Type="http://schemas.openxmlformats.org/officeDocument/2006/relationships/slideMaster" Target="../slideMasters/slideMaster6.xml"/><Relationship Id="rId4" Type="http://schemas.openxmlformats.org/officeDocument/2006/relationships/image" Target="../media/image77.png"/></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80.jpg"/><Relationship Id="rId1" Type="http://schemas.openxmlformats.org/officeDocument/2006/relationships/slideMaster" Target="../slideMasters/slideMaster6.xml"/><Relationship Id="rId4" Type="http://schemas.openxmlformats.org/officeDocument/2006/relationships/image" Target="../media/image77.png"/></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3" Type="http://schemas.openxmlformats.org/officeDocument/2006/relationships/image" Target="../media/image15.png"/><Relationship Id="rId18" Type="http://schemas.openxmlformats.org/officeDocument/2006/relationships/image" Target="../media/image20.png"/><Relationship Id="rId26" Type="http://schemas.openxmlformats.org/officeDocument/2006/relationships/image" Target="../media/image28.png"/><Relationship Id="rId39" Type="http://schemas.openxmlformats.org/officeDocument/2006/relationships/image" Target="../media/image41.png"/><Relationship Id="rId3" Type="http://schemas.openxmlformats.org/officeDocument/2006/relationships/image" Target="../media/image5.png"/><Relationship Id="rId21" Type="http://schemas.openxmlformats.org/officeDocument/2006/relationships/image" Target="../media/image23.png"/><Relationship Id="rId34" Type="http://schemas.openxmlformats.org/officeDocument/2006/relationships/image" Target="../media/image36.png"/><Relationship Id="rId42" Type="http://schemas.openxmlformats.org/officeDocument/2006/relationships/image" Target="../media/image44.png"/><Relationship Id="rId47" Type="http://schemas.openxmlformats.org/officeDocument/2006/relationships/image" Target="../media/image49.png"/><Relationship Id="rId50" Type="http://schemas.openxmlformats.org/officeDocument/2006/relationships/image" Target="../media/image52.png"/><Relationship Id="rId7" Type="http://schemas.openxmlformats.org/officeDocument/2006/relationships/image" Target="../media/image9.png"/><Relationship Id="rId12" Type="http://schemas.openxmlformats.org/officeDocument/2006/relationships/image" Target="../media/image14.png"/><Relationship Id="rId17" Type="http://schemas.openxmlformats.org/officeDocument/2006/relationships/image" Target="../media/image19.png"/><Relationship Id="rId25" Type="http://schemas.openxmlformats.org/officeDocument/2006/relationships/image" Target="../media/image27.png"/><Relationship Id="rId33" Type="http://schemas.openxmlformats.org/officeDocument/2006/relationships/image" Target="../media/image35.png"/><Relationship Id="rId38" Type="http://schemas.openxmlformats.org/officeDocument/2006/relationships/image" Target="../media/image40.png"/><Relationship Id="rId46" Type="http://schemas.openxmlformats.org/officeDocument/2006/relationships/image" Target="../media/image48.png"/><Relationship Id="rId2" Type="http://schemas.openxmlformats.org/officeDocument/2006/relationships/image" Target="../media/image4.png"/><Relationship Id="rId16" Type="http://schemas.openxmlformats.org/officeDocument/2006/relationships/image" Target="../media/image18.png"/><Relationship Id="rId20" Type="http://schemas.openxmlformats.org/officeDocument/2006/relationships/image" Target="../media/image22.png"/><Relationship Id="rId29" Type="http://schemas.openxmlformats.org/officeDocument/2006/relationships/image" Target="../media/image31.png"/><Relationship Id="rId41" Type="http://schemas.openxmlformats.org/officeDocument/2006/relationships/image" Target="../media/image43.png"/><Relationship Id="rId1" Type="http://schemas.openxmlformats.org/officeDocument/2006/relationships/slideMaster" Target="../slideMasters/slideMaster2.xml"/><Relationship Id="rId6" Type="http://schemas.openxmlformats.org/officeDocument/2006/relationships/image" Target="../media/image8.png"/><Relationship Id="rId11" Type="http://schemas.openxmlformats.org/officeDocument/2006/relationships/image" Target="../media/image13.png"/><Relationship Id="rId24" Type="http://schemas.openxmlformats.org/officeDocument/2006/relationships/image" Target="../media/image26.png"/><Relationship Id="rId32" Type="http://schemas.openxmlformats.org/officeDocument/2006/relationships/image" Target="../media/image34.png"/><Relationship Id="rId37" Type="http://schemas.openxmlformats.org/officeDocument/2006/relationships/image" Target="../media/image39.png"/><Relationship Id="rId40" Type="http://schemas.openxmlformats.org/officeDocument/2006/relationships/image" Target="../media/image42.png"/><Relationship Id="rId45" Type="http://schemas.openxmlformats.org/officeDocument/2006/relationships/image" Target="../media/image47.png"/><Relationship Id="rId53" Type="http://schemas.openxmlformats.org/officeDocument/2006/relationships/image" Target="../media/image55.png"/><Relationship Id="rId5" Type="http://schemas.openxmlformats.org/officeDocument/2006/relationships/image" Target="../media/image7.png"/><Relationship Id="rId15" Type="http://schemas.openxmlformats.org/officeDocument/2006/relationships/image" Target="../media/image17.png"/><Relationship Id="rId23" Type="http://schemas.openxmlformats.org/officeDocument/2006/relationships/image" Target="../media/image25.png"/><Relationship Id="rId28" Type="http://schemas.openxmlformats.org/officeDocument/2006/relationships/image" Target="../media/image30.png"/><Relationship Id="rId36" Type="http://schemas.openxmlformats.org/officeDocument/2006/relationships/image" Target="../media/image38.png"/><Relationship Id="rId49" Type="http://schemas.openxmlformats.org/officeDocument/2006/relationships/image" Target="../media/image51.png"/><Relationship Id="rId10" Type="http://schemas.openxmlformats.org/officeDocument/2006/relationships/image" Target="../media/image12.png"/><Relationship Id="rId19" Type="http://schemas.openxmlformats.org/officeDocument/2006/relationships/image" Target="../media/image21.png"/><Relationship Id="rId31" Type="http://schemas.openxmlformats.org/officeDocument/2006/relationships/image" Target="../media/image33.png"/><Relationship Id="rId44" Type="http://schemas.openxmlformats.org/officeDocument/2006/relationships/image" Target="../media/image46.png"/><Relationship Id="rId52" Type="http://schemas.openxmlformats.org/officeDocument/2006/relationships/image" Target="../media/image54.png"/><Relationship Id="rId4" Type="http://schemas.openxmlformats.org/officeDocument/2006/relationships/image" Target="../media/image6.png"/><Relationship Id="rId9" Type="http://schemas.openxmlformats.org/officeDocument/2006/relationships/image" Target="../media/image11.png"/><Relationship Id="rId14" Type="http://schemas.openxmlformats.org/officeDocument/2006/relationships/image" Target="../media/image16.png"/><Relationship Id="rId22" Type="http://schemas.openxmlformats.org/officeDocument/2006/relationships/image" Target="../media/image24.png"/><Relationship Id="rId27" Type="http://schemas.openxmlformats.org/officeDocument/2006/relationships/image" Target="../media/image29.png"/><Relationship Id="rId30" Type="http://schemas.openxmlformats.org/officeDocument/2006/relationships/image" Target="../media/image32.png"/><Relationship Id="rId35" Type="http://schemas.openxmlformats.org/officeDocument/2006/relationships/image" Target="../media/image37.png"/><Relationship Id="rId43" Type="http://schemas.openxmlformats.org/officeDocument/2006/relationships/image" Target="../media/image45.png"/><Relationship Id="rId48" Type="http://schemas.openxmlformats.org/officeDocument/2006/relationships/image" Target="../media/image50.png"/><Relationship Id="rId8" Type="http://schemas.openxmlformats.org/officeDocument/2006/relationships/image" Target="../media/image10.png"/><Relationship Id="rId51" Type="http://schemas.openxmlformats.org/officeDocument/2006/relationships/image" Target="../media/image53.png"/></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image" Target="../media/image56.emf"/><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Master" Target="../slideMasters/slideMaster8.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image" Target="../media/image56.emf"/><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Master" Target="../slideMasters/slideMaster8.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image" Target="../media/image56.emf"/><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Master" Target="../slideMasters/slideMaster9.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6.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Master" Target="../slideMasters/slideMaster11.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6.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Master" Target="../slideMasters/slideMaster12.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2.xml.rels><?xml version="1.0" encoding="UTF-8" standalone="yes"?>
<Relationships xmlns="http://schemas.openxmlformats.org/package/2006/relationships"><Relationship Id="rId3" Type="http://schemas.openxmlformats.org/officeDocument/2006/relationships/tags" Target="../tags/tag2.xml"/><Relationship Id="rId7" Type="http://schemas.openxmlformats.org/officeDocument/2006/relationships/image" Target="../media/image86.emf"/><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oleObject" Target="../embeddings/oleObject1.bin"/><Relationship Id="rId5" Type="http://schemas.openxmlformats.org/officeDocument/2006/relationships/slideMaster" Target="../slideMasters/slideMaster12.xml"/><Relationship Id="rId4" Type="http://schemas.openxmlformats.org/officeDocument/2006/relationships/tags" Target="../tags/tag3.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4.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image" Target="../media/image87.png"/><Relationship Id="rId1" Type="http://schemas.openxmlformats.org/officeDocument/2006/relationships/slideMaster" Target="../slideMasters/slideMaster12.xml"/><Relationship Id="rId4" Type="http://schemas.openxmlformats.org/officeDocument/2006/relationships/image" Target="../media/image89.png"/></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92.jpg"/><Relationship Id="rId1" Type="http://schemas.openxmlformats.org/officeDocument/2006/relationships/slideMaster" Target="../slideMasters/slideMaster13.xml"/><Relationship Id="rId4" Type="http://schemas.openxmlformats.org/officeDocument/2006/relationships/image" Target="../media/image93.png"/></Relationships>
</file>

<file path=ppt/slideLayouts/_rels/slideLayout218.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4.jpg"/><Relationship Id="rId1" Type="http://schemas.openxmlformats.org/officeDocument/2006/relationships/slideMaster" Target="../slideMasters/slideMaster13.xml"/><Relationship Id="rId4" Type="http://schemas.openxmlformats.org/officeDocument/2006/relationships/image" Target="../media/image61.png"/></Relationships>
</file>

<file path=ppt/slideLayouts/_rels/slideLayout21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93.png"/><Relationship Id="rId1" Type="http://schemas.openxmlformats.org/officeDocument/2006/relationships/slideMaster" Target="../slideMasters/slideMaster13.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3.png"/><Relationship Id="rId1" Type="http://schemas.openxmlformats.org/officeDocument/2006/relationships/slideMaster" Target="../slideMasters/slideMaster13.xml"/></Relationships>
</file>

<file path=ppt/slideLayouts/_rels/slideLayout221.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Master" Target="../slideMasters/slideMaster13.xml"/></Relationships>
</file>

<file path=ppt/slideLayouts/_rels/slideLayout222.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Master" Target="../slideMasters/slideMaster13.xml"/></Relationships>
</file>

<file path=ppt/slideLayouts/_rels/slideLayout223.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Master" Target="../slideMasters/slideMaster13.xml"/></Relationships>
</file>

<file path=ppt/slideLayouts/_rels/slideLayout224.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Master" Target="../slideMasters/slideMaster13.xml"/></Relationships>
</file>

<file path=ppt/slideLayouts/_rels/slideLayout225.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Master" Target="../slideMasters/slideMaster13.xml"/></Relationships>
</file>

<file path=ppt/slideLayouts/_rels/slideLayout226.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Master" Target="../slideMasters/slideMaster13.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3.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Master" Target="../slideMasters/slideMaster13.xml"/></Relationships>
</file>

<file path=ppt/slideLayouts/_rels/slideLayout234.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Master" Target="../slideMasters/slideMaster13.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93.png"/><Relationship Id="rId1" Type="http://schemas.openxmlformats.org/officeDocument/2006/relationships/slideMaster" Target="../slideMasters/slideMaster13.xml"/><Relationship Id="rId5" Type="http://schemas.openxmlformats.org/officeDocument/2006/relationships/image" Target="../media/image97.jpg"/><Relationship Id="rId4" Type="http://schemas.openxmlformats.org/officeDocument/2006/relationships/image" Target="../media/image96.jpg"/></Relationships>
</file>

<file path=ppt/slideLayouts/_rels/slideLayout24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93.png"/><Relationship Id="rId1" Type="http://schemas.openxmlformats.org/officeDocument/2006/relationships/slideMaster" Target="../slideMasters/slideMaster13.xml"/><Relationship Id="rId4" Type="http://schemas.openxmlformats.org/officeDocument/2006/relationships/image" Target="../media/image98.jpg"/></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Master" Target="../slideMasters/slideMaster14.xml"/></Relationships>
</file>

<file path=ppt/slideLayouts/_rels/slideLayout251.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Master" Target="../slideMasters/slideMaster14.xml"/></Relationships>
</file>

<file path=ppt/slideLayouts/_rels/slideLayout252.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Master" Target="../slideMasters/slideMaster14.xml"/></Relationships>
</file>

<file path=ppt/slideLayouts/_rels/slideLayout253.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Master" Target="../slideMasters/slideMaster14.xml"/></Relationships>
</file>

<file path=ppt/slideLayouts/_rels/slideLayout254.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Master" Target="../slideMasters/slideMaster14.xml"/></Relationships>
</file>

<file path=ppt/slideLayouts/_rels/slideLayout255.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Master" Target="../slideMasters/slideMaster14.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3.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Master" Target="../slideMasters/slideMaster14.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5.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jpg"/><Relationship Id="rId1" Type="http://schemas.openxmlformats.org/officeDocument/2006/relationships/slideMaster" Target="../slideMasters/slideMaster14.xml"/><Relationship Id="rId6" Type="http://schemas.microsoft.com/office/2007/relationships/hdphoto" Target="../media/hdphoto3.wdp"/><Relationship Id="rId5" Type="http://schemas.openxmlformats.org/officeDocument/2006/relationships/image" Target="../media/image105.png"/><Relationship Id="rId4" Type="http://schemas.microsoft.com/office/2007/relationships/hdphoto" Target="../media/hdphoto2.wdp"/></Relationships>
</file>

<file path=ppt/slideLayouts/_rels/slideLayout266.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jpg"/><Relationship Id="rId1" Type="http://schemas.openxmlformats.org/officeDocument/2006/relationships/slideMaster" Target="../slideMasters/slideMaster14.xml"/><Relationship Id="rId4" Type="http://schemas.openxmlformats.org/officeDocument/2006/relationships/image" Target="../media/image108.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60.jp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2.emf"/><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3.pn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3.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3.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jpg"/><Relationship Id="rId1" Type="http://schemas.openxmlformats.org/officeDocument/2006/relationships/slideMaster" Target="../slideMasters/slideMaster5.xml"/><Relationship Id="rId5" Type="http://schemas.openxmlformats.org/officeDocument/2006/relationships/image" Target="../media/image72.png"/><Relationship Id="rId4" Type="http://schemas.microsoft.com/office/2007/relationships/hdphoto" Target="../media/hdphoto1.wdp"/></Relationships>
</file>

<file path=ppt/slideLayouts/_rels/slideLayout8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1.png"/><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1.png"/><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73.jpg"/><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74.emf"/><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75.emf"/><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ru-RU"/>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ru-RU"/>
          </a:p>
        </p:txBody>
      </p:sp>
      <p:sp>
        <p:nvSpPr>
          <p:cNvPr id="4" name="Date Placeholder 3"/>
          <p:cNvSpPr>
            <a:spLocks noGrp="1"/>
          </p:cNvSpPr>
          <p:nvPr>
            <p:ph type="dt" sz="half" idx="10"/>
          </p:nvPr>
        </p:nvSpPr>
        <p:spPr/>
        <p:txBody>
          <a:bodyPr/>
          <a:lstStyle/>
          <a:p>
            <a:fld id="{FABC6278-CF98-4FA0-B683-E87350CF8B7C}" type="datetimeFigureOut">
              <a:rPr lang="ru-RU" smtClean="0"/>
              <a:t>26.10.2016</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74CF6468-C320-4D85-BD95-08A9A798228E}" type="slidenum">
              <a:rPr lang="ru-RU" smtClean="0"/>
              <a:t>‹#›</a:t>
            </a:fld>
            <a:endParaRPr lang="ru-RU"/>
          </a:p>
        </p:txBody>
      </p:sp>
    </p:spTree>
    <p:extLst>
      <p:ext uri="{BB962C8B-B14F-4D97-AF65-F5344CB8AC3E}">
        <p14:creationId xmlns:p14="http://schemas.microsoft.com/office/powerpoint/2010/main" val="32047266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ru-RU"/>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Date Placeholder 3"/>
          <p:cNvSpPr>
            <a:spLocks noGrp="1"/>
          </p:cNvSpPr>
          <p:nvPr>
            <p:ph type="dt" sz="half" idx="10"/>
          </p:nvPr>
        </p:nvSpPr>
        <p:spPr/>
        <p:txBody>
          <a:bodyPr/>
          <a:lstStyle/>
          <a:p>
            <a:fld id="{FABC6278-CF98-4FA0-B683-E87350CF8B7C}" type="datetimeFigureOut">
              <a:rPr lang="ru-RU" smtClean="0"/>
              <a:t>26.10.2016</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74CF6468-C320-4D85-BD95-08A9A798228E}" type="slidenum">
              <a:rPr lang="ru-RU" smtClean="0"/>
              <a:t>‹#›</a:t>
            </a:fld>
            <a:endParaRPr lang="ru-RU"/>
          </a:p>
        </p:txBody>
      </p:sp>
    </p:spTree>
    <p:extLst>
      <p:ext uri="{BB962C8B-B14F-4D97-AF65-F5344CB8AC3E}">
        <p14:creationId xmlns:p14="http://schemas.microsoft.com/office/powerpoint/2010/main" val="331314957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556149"/>
          </a:xfrm>
        </p:spPr>
        <p:txBody>
          <a:bodyPr wrap="square">
            <a:spAutoFit/>
          </a:bodyPr>
          <a:lstStyle>
            <a:lvl1pPr marL="281677" indent="-281677">
              <a:spcBef>
                <a:spcPts val="1200"/>
              </a:spcBef>
              <a:buClr>
                <a:schemeClr val="tx1"/>
              </a:buClr>
              <a:buFont typeface="Wingdings" panose="05000000000000000000" pitchFamily="2" charset="2"/>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556149"/>
          </a:xfrm>
        </p:spPr>
        <p:txBody>
          <a:bodyPr wrap="square">
            <a:spAutoFit/>
          </a:bodyPr>
          <a:lstStyle>
            <a:lvl1pPr marL="281677" indent="-281677">
              <a:spcBef>
                <a:spcPts val="1200"/>
              </a:spcBef>
              <a:buClr>
                <a:schemeClr val="tx1"/>
              </a:buClr>
              <a:buFont typeface="Wingdings" panose="05000000000000000000" pitchFamily="2" charset="2"/>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panose="020B0502040204020203" pitchFamily="34" charset="0"/>
                <a:ea typeface="+mn-ea"/>
                <a:cs typeface="+mn-cs"/>
              </a:rPr>
              <a:t>MICROSOFT CONFIDENTIAL – INTERNAL ONLY</a:t>
            </a:r>
          </a:p>
        </p:txBody>
      </p:sp>
    </p:spTree>
    <p:extLst>
      <p:ext uri="{BB962C8B-B14F-4D97-AF65-F5344CB8AC3E}">
        <p14:creationId xmlns:p14="http://schemas.microsoft.com/office/powerpoint/2010/main" val="1299070417"/>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52650241"/>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1"/>
            <a:ext cx="11655840" cy="899665"/>
          </a:xfrm>
        </p:spPr>
        <p:txBody>
          <a:bodyPr/>
          <a:lstStyle>
            <a:lvl1pPr>
              <a:defRPr sz="7058" baseline="0"/>
            </a:lvl1pPr>
          </a:lstStyle>
          <a:p>
            <a:r>
              <a:rPr lang="en-US"/>
              <a:t>Click to edit Master title style</a:t>
            </a:r>
            <a:endParaRPr lang="en-US" dirty="0"/>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panose="020B0502040204020203" pitchFamily="34" charset="0"/>
                <a:ea typeface="+mn-ea"/>
                <a:cs typeface="+mn-cs"/>
              </a:rPr>
              <a:t>MICROSOFT CONFIDENTIAL – INTERNAL ONLY</a:t>
            </a:r>
          </a:p>
        </p:txBody>
      </p:sp>
    </p:spTree>
    <p:extLst>
      <p:ext uri="{BB962C8B-B14F-4D97-AF65-F5344CB8AC3E}">
        <p14:creationId xmlns:p14="http://schemas.microsoft.com/office/powerpoint/2010/main" val="3112561175"/>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a:t>Click to edit Master title style</a:t>
            </a:r>
            <a:endParaRPr lang="en-US" dirty="0"/>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panose="020B0502040204020203" pitchFamily="34" charset="0"/>
                <a:ea typeface="+mn-ea"/>
                <a:cs typeface="+mn-cs"/>
              </a:rPr>
              <a:t>MICROSOFT CONFIDENTIAL – INTERNAL ONLY</a:t>
            </a:r>
          </a:p>
        </p:txBody>
      </p:sp>
    </p:spTree>
    <p:extLst>
      <p:ext uri="{BB962C8B-B14F-4D97-AF65-F5344CB8AC3E}">
        <p14:creationId xmlns:p14="http://schemas.microsoft.com/office/powerpoint/2010/main" val="719173843"/>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a:t>Click to edit Master title style</a:t>
            </a:r>
            <a:endParaRPr lang="en-US" dirty="0"/>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panose="020B0502040204020203" pitchFamily="34" charset="0"/>
                <a:ea typeface="+mn-ea"/>
                <a:cs typeface="+mn-cs"/>
              </a:rPr>
              <a:t>MICROSOFT CONFIDENTIAL – INTERNAL ONLY</a:t>
            </a:r>
          </a:p>
        </p:txBody>
      </p:sp>
    </p:spTree>
    <p:extLst>
      <p:ext uri="{BB962C8B-B14F-4D97-AF65-F5344CB8AC3E}">
        <p14:creationId xmlns:p14="http://schemas.microsoft.com/office/powerpoint/2010/main" val="401146500"/>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49"/>
            <a:ext cx="9860672" cy="899665"/>
          </a:xfrm>
        </p:spPr>
        <p:txBody>
          <a:bodyPr/>
          <a:lstStyle>
            <a:lvl1pPr marL="228766" indent="-228766">
              <a:defRPr sz="5882"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7" baseline="0">
                <a:latin typeface="+mj-lt"/>
              </a:defRPr>
            </a:lvl1pPr>
          </a:lstStyle>
          <a:p>
            <a:pPr lvl="0"/>
            <a:r>
              <a:rPr lang="en-US" dirty="0"/>
              <a:t>Author Name</a:t>
            </a:r>
          </a:p>
          <a:p>
            <a:pPr lvl="0"/>
            <a:r>
              <a:rPr lang="en-US" dirty="0"/>
              <a:t>Title</a:t>
            </a:r>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panose="020B0502040204020203" pitchFamily="34" charset="0"/>
                <a:ea typeface="+mn-ea"/>
                <a:cs typeface="+mn-cs"/>
              </a:rPr>
              <a:t>MICROSOFT CONFIDENTIAL – INTERNAL ONLY</a:t>
            </a:r>
          </a:p>
        </p:txBody>
      </p:sp>
    </p:spTree>
    <p:extLst>
      <p:ext uri="{BB962C8B-B14F-4D97-AF65-F5344CB8AC3E}">
        <p14:creationId xmlns:p14="http://schemas.microsoft.com/office/powerpoint/2010/main" val="3789049633"/>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3"/>
            <a:ext cx="9860672" cy="899665"/>
          </a:xfrm>
        </p:spPr>
        <p:txBody>
          <a:bodyPr/>
          <a:lstStyle>
            <a:lvl1pPr marL="277008" indent="-277008">
              <a:tabLst>
                <a:tab pos="277008" algn="l"/>
              </a:tabLst>
              <a:defRPr sz="5882"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37" baseline="0">
                <a:latin typeface="+mj-lt"/>
              </a:defRPr>
            </a:lvl1pPr>
          </a:lstStyle>
          <a:p>
            <a:pPr lvl="0"/>
            <a:r>
              <a:rPr lang="en-US" dirty="0"/>
              <a:t>Author’s Name</a:t>
            </a:r>
          </a:p>
          <a:p>
            <a:pPr lvl="0"/>
            <a:r>
              <a:rPr lang="en-US" dirty="0"/>
              <a:t>Title</a:t>
            </a:r>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panose="020B0502040204020203" pitchFamily="34" charset="0"/>
                <a:ea typeface="+mn-ea"/>
                <a:cs typeface="+mn-cs"/>
              </a:rPr>
              <a:t>MICROSOFT CONFIDENTIAL – INTERNAL ONLY</a:t>
            </a:r>
          </a:p>
        </p:txBody>
      </p:sp>
    </p:spTree>
    <p:extLst>
      <p:ext uri="{BB962C8B-B14F-4D97-AF65-F5344CB8AC3E}">
        <p14:creationId xmlns:p14="http://schemas.microsoft.com/office/powerpoint/2010/main" val="3663941145"/>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1" y="2383023"/>
            <a:ext cx="11653523" cy="914360"/>
          </a:xfrm>
        </p:spPr>
        <p:txBody>
          <a:bodyPr/>
          <a:lstStyle>
            <a:lvl1pPr marL="0" indent="0">
              <a:buNone/>
              <a:defRPr sz="5294">
                <a:gradFill>
                  <a:gsLst>
                    <a:gs pos="3333">
                      <a:schemeClr val="tx1"/>
                    </a:gs>
                    <a:gs pos="3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p:txBody>
      </p:sp>
      <p:sp>
        <p:nvSpPr>
          <p:cNvPr id="4" name="Title 1"/>
          <p:cNvSpPr>
            <a:spLocks noGrp="1"/>
          </p:cNvSpPr>
          <p:nvPr>
            <p:ph type="title"/>
          </p:nvPr>
        </p:nvSpPr>
        <p:spPr>
          <a:xfrm>
            <a:off x="277021" y="1187621"/>
            <a:ext cx="11655840" cy="899665"/>
          </a:xfrm>
        </p:spPr>
        <p:txBody>
          <a:bodyPr/>
          <a:lstStyle>
            <a:lvl1pPr>
              <a:defRPr sz="7058"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panose="020B0502040204020203" pitchFamily="34" charset="0"/>
                <a:ea typeface="+mn-ea"/>
                <a:cs typeface="+mn-cs"/>
              </a:rPr>
              <a:t>MICROSOFT CONFIDENTIAL – INTERNAL ONLY</a:t>
            </a:r>
          </a:p>
        </p:txBody>
      </p:sp>
    </p:spTree>
    <p:extLst>
      <p:ext uri="{BB962C8B-B14F-4D97-AF65-F5344CB8AC3E}">
        <p14:creationId xmlns:p14="http://schemas.microsoft.com/office/powerpoint/2010/main" val="3865188302"/>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763530"/>
          </a:xfrm>
        </p:spPr>
        <p:txBody>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891576761"/>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544214" y="1217195"/>
            <a:ext cx="5378548" cy="899665"/>
          </a:xfrm>
        </p:spPr>
        <p:txBody>
          <a:bodyPr/>
          <a:lstStyle>
            <a:lvl1pPr>
              <a:defRPr sz="6470"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4" name="Picture Placeholder 4"/>
          <p:cNvSpPr>
            <a:spLocks noGrp="1"/>
          </p:cNvSpPr>
          <p:nvPr>
            <p:ph type="pic" sz="quarter" idx="10"/>
          </p:nvPr>
        </p:nvSpPr>
        <p:spPr bwMode="ltGray">
          <a:xfrm>
            <a:off x="0" y="0"/>
            <a:ext cx="6094444" cy="6852151"/>
          </a:xfrm>
          <a:blipFill>
            <a:blip r:embed="rId2"/>
            <a:stretch>
              <a:fillRect/>
            </a:stretch>
          </a:blipFill>
        </p:spPr>
        <p:txBody>
          <a:bodyPr tIns="548640" anchor="ctr" anchorCtr="0">
            <a:noAutofit/>
          </a:bodyPr>
          <a:lstStyle>
            <a:lvl1pPr marL="0" indent="0" algn="ctr">
              <a:buNone/>
              <a:defRPr sz="1372" b="1">
                <a:gradFill>
                  <a:gsLst>
                    <a:gs pos="13139">
                      <a:srgbClr val="FFFFFF"/>
                    </a:gs>
                    <a:gs pos="38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88456551"/>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ru-RU"/>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Date Placeholder 3"/>
          <p:cNvSpPr>
            <a:spLocks noGrp="1"/>
          </p:cNvSpPr>
          <p:nvPr>
            <p:ph type="dt" sz="half" idx="10"/>
          </p:nvPr>
        </p:nvSpPr>
        <p:spPr/>
        <p:txBody>
          <a:bodyPr/>
          <a:lstStyle/>
          <a:p>
            <a:fld id="{FABC6278-CF98-4FA0-B683-E87350CF8B7C}" type="datetimeFigureOut">
              <a:rPr lang="ru-RU" smtClean="0"/>
              <a:t>26.10.2016</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74CF6468-C320-4D85-BD95-08A9A798228E}" type="slidenum">
              <a:rPr lang="ru-RU" smtClean="0"/>
              <a:t>‹#›</a:t>
            </a:fld>
            <a:endParaRPr lang="ru-RU"/>
          </a:p>
        </p:txBody>
      </p:sp>
    </p:spTree>
    <p:extLst>
      <p:ext uri="{BB962C8B-B14F-4D97-AF65-F5344CB8AC3E}">
        <p14:creationId xmlns:p14="http://schemas.microsoft.com/office/powerpoint/2010/main" val="583641793"/>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panose="020B0502040204020203" pitchFamily="34" charset="0"/>
                <a:ea typeface="+mn-ea"/>
                <a:cs typeface="+mn-cs"/>
              </a:rPr>
              <a:t>MICROSOFT CONFIDENTIAL – INTERNAL ONLY</a:t>
            </a:r>
          </a:p>
        </p:txBody>
      </p:sp>
    </p:spTree>
    <p:extLst>
      <p:ext uri="{BB962C8B-B14F-4D97-AF65-F5344CB8AC3E}">
        <p14:creationId xmlns:p14="http://schemas.microsoft.com/office/powerpoint/2010/main" val="2701940549"/>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panose="020B0502040204020203" pitchFamily="34" charset="0"/>
                <a:ea typeface="+mn-ea"/>
                <a:cs typeface="+mn-cs"/>
              </a:rPr>
              <a:t>MICROSOFT CONFIDENTIAL – INTERNAL ONLY</a:t>
            </a:r>
          </a:p>
        </p:txBody>
      </p:sp>
    </p:spTree>
    <p:extLst>
      <p:ext uri="{BB962C8B-B14F-4D97-AF65-F5344CB8AC3E}">
        <p14:creationId xmlns:p14="http://schemas.microsoft.com/office/powerpoint/2010/main" val="2247717457"/>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505050">
                        <a:alpha val="50000"/>
                      </a:srgbClr>
                    </a:gs>
                    <a:gs pos="86000">
                      <a:srgbClr val="505050">
                        <a:alpha val="50000"/>
                      </a:srgbClr>
                    </a:gs>
                  </a:gsLst>
                  <a:lin ang="5400000" scaled="0"/>
                </a:gradFill>
                <a:effectLst/>
                <a:uLnTx/>
                <a:uFillTx/>
                <a:latin typeface="Segoe UI" panose="020B0502040204020203" pitchFamily="34" charset="0"/>
                <a:ea typeface="+mn-ea"/>
                <a:cs typeface="+mn-cs"/>
              </a:rPr>
              <a:t>MICROSOFT CONFIDENTIAL – INTERNAL ONLY</a:t>
            </a:r>
          </a:p>
        </p:txBody>
      </p:sp>
    </p:spTree>
    <p:extLst>
      <p:ext uri="{BB962C8B-B14F-4D97-AF65-F5344CB8AC3E}">
        <p14:creationId xmlns:p14="http://schemas.microsoft.com/office/powerpoint/2010/main" val="118964239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Wingdings" panose="05000000000000000000" pitchFamily="2" charset="2"/>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Wingdings" panose="05000000000000000000" pitchFamily="2" charset="2"/>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3198960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fontAlgn="base">
              <a:spcBef>
                <a:spcPct val="0"/>
              </a:spcBef>
              <a:spcAft>
                <a:spcPct val="0"/>
              </a:spcAft>
              <a:defRPr>
                <a:solidFill>
                  <a:srgbClr val="000000"/>
                </a:solidFill>
              </a:defRPr>
            </a:lvl1pPr>
          </a:lstStyle>
          <a:p>
            <a:pPr defTabSz="914367">
              <a:defRPr/>
            </a:pPr>
            <a:r>
              <a:rPr lang="en-US" sz="1765"/>
              <a:t>Microsoft Confidential</a:t>
            </a:r>
          </a:p>
        </p:txBody>
      </p:sp>
      <p:sp>
        <p:nvSpPr>
          <p:cNvPr id="3" name="Slide Number Placeholder 2"/>
          <p:cNvSpPr>
            <a:spLocks noGrp="1"/>
          </p:cNvSpPr>
          <p:nvPr>
            <p:ph type="sldNum" sz="quarter" idx="11"/>
          </p:nvPr>
        </p:nvSpPr>
        <p:spPr/>
        <p:txBody>
          <a:bodyPr/>
          <a:lstStyle>
            <a:lvl1pPr>
              <a:defRPr>
                <a:solidFill>
                  <a:srgbClr val="000000"/>
                </a:solidFill>
              </a:defRPr>
            </a:lvl1pPr>
          </a:lstStyle>
          <a:p>
            <a:pPr defTabSz="914367"/>
            <a:fld id="{675909FA-3F91-0646-A6A8-60C236B90508}" type="slidenum">
              <a:rPr lang="en-US" sz="1765" smtClean="0"/>
              <a:pPr defTabSz="914367"/>
              <a:t>‹#›</a:t>
            </a:fld>
            <a:endParaRPr lang="en-US" sz="1765"/>
          </a:p>
        </p:txBody>
      </p:sp>
    </p:spTree>
    <p:extLst>
      <p:ext uri="{BB962C8B-B14F-4D97-AF65-F5344CB8AC3E}">
        <p14:creationId xmlns:p14="http://schemas.microsoft.com/office/powerpoint/2010/main" val="1832342055"/>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lvl1pPr>
              <a:defRPr sz="4400"/>
            </a:lvl1pPr>
          </a:lstStyle>
          <a:p>
            <a:r>
              <a:rPr lang="en-US" dirty="0"/>
              <a:t>Click to edit Master title style</a:t>
            </a:r>
          </a:p>
        </p:txBody>
      </p:sp>
    </p:spTree>
    <p:extLst>
      <p:ext uri="{BB962C8B-B14F-4D97-AF65-F5344CB8AC3E}">
        <p14:creationId xmlns:p14="http://schemas.microsoft.com/office/powerpoint/2010/main" val="3227655067"/>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 Slide 4 for internal audiences">
    <p:spTree>
      <p:nvGrpSpPr>
        <p:cNvPr id="1" name=""/>
        <p:cNvGrpSpPr/>
        <p:nvPr/>
      </p:nvGrpSpPr>
      <p:grpSpPr>
        <a:xfrm>
          <a:off x="0" y="0"/>
          <a:ext cx="0" cy="0"/>
          <a:chOff x="0" y="0"/>
          <a:chExt cx="0" cy="0"/>
        </a:xfrm>
      </p:grpSpPr>
      <p:pic>
        <p:nvPicPr>
          <p:cNvPr id="10" name="Picture Placeholder 9"/>
          <p:cNvPicPr>
            <a:picLocks noChangeAspect="1"/>
          </p:cNvPicPr>
          <p:nvPr userDrawn="1"/>
        </p:nvPicPr>
        <p:blipFill rotWithShape="1">
          <a:blip r:embed="rId2">
            <a:extLst>
              <a:ext uri="{28A0092B-C50C-407E-A947-70E740481C1C}">
                <a14:useLocalDpi xmlns:a14="http://schemas.microsoft.com/office/drawing/2010/main" val="0"/>
              </a:ext>
            </a:extLst>
          </a:blip>
          <a:srcRect t="8412" r="12956" b="18029"/>
          <a:stretch/>
        </p:blipFill>
        <p:spPr>
          <a:xfrm>
            <a:off x="0" y="0"/>
            <a:ext cx="12192000" cy="6858000"/>
          </a:xfrm>
          <a:prstGeom prst="rect">
            <a:avLst/>
          </a:prstGeom>
          <a:noFill/>
          <a:ln>
            <a:noFill/>
          </a:ln>
        </p:spPr>
      </p:pic>
      <p:sp>
        <p:nvSpPr>
          <p:cNvPr id="20" name="Rectangle 19"/>
          <p:cNvSpPr/>
          <p:nvPr userDrawn="1"/>
        </p:nvSpPr>
        <p:spPr bwMode="gray">
          <a:xfrm>
            <a:off x="269239" y="2084172"/>
            <a:ext cx="7171399" cy="3586208"/>
          </a:xfrm>
          <a:prstGeom prst="rect">
            <a:avLst/>
          </a:prstGeom>
          <a:solidFill>
            <a:srgbClr val="00B0F0">
              <a:alpha val="8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3"/>
            <a:ext cx="7172955" cy="1793104"/>
          </a:xfrm>
          <a:noFill/>
        </p:spPr>
        <p:txBody>
          <a:bodyPr lIns="146304" tIns="91440" rIns="146304" bIns="91440" anchor="t" anchorCtr="0"/>
          <a:lstStyle>
            <a:lvl1pPr>
              <a:defRPr sz="5882" spc="-98" baseline="0">
                <a:gradFill>
                  <a:gsLst>
                    <a:gs pos="5833">
                      <a:srgbClr val="FFFFFF"/>
                    </a:gs>
                    <a:gs pos="18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ltGray">
          <a:xfrm>
            <a:off x="267683" y="3880390"/>
            <a:ext cx="7172955" cy="1789991"/>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dirty="0"/>
              <a:t>Speaker Name</a:t>
            </a:r>
          </a:p>
        </p:txBody>
      </p:sp>
      <p:sp>
        <p:nvSpPr>
          <p:cNvPr id="8" name="Rectangle 7"/>
          <p:cNvSpPr/>
          <p:nvPr userDrawn="1"/>
        </p:nvSpPr>
        <p:spPr bwMode="gray">
          <a:xfrm>
            <a:off x="267682" y="289512"/>
            <a:ext cx="1792850" cy="179310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9639" tIns="44819" rIns="89639" bIns="44819" numCol="1" rtlCol="0" anchor="ctr" anchorCtr="0" compatLnSpc="1">
            <a:prstTxWarp prst="textNoShape">
              <a:avLst/>
            </a:prstTxWarp>
          </a:bodyPr>
          <a:lstStyle/>
          <a:p>
            <a:pPr algn="ctr" defTabSz="685716" fontAlgn="base">
              <a:spcBef>
                <a:spcPct val="0"/>
              </a:spcBef>
              <a:spcAft>
                <a:spcPct val="0"/>
              </a:spcAft>
            </a:pPr>
            <a:endParaRPr lang="en-US" sz="1470" dirty="0">
              <a:gradFill>
                <a:gsLst>
                  <a:gs pos="0">
                    <a:srgbClr val="FFFFFF"/>
                  </a:gs>
                  <a:gs pos="100000">
                    <a:srgbClr val="FFFFFF"/>
                  </a:gs>
                </a:gsLst>
                <a:lin ang="5400000" scaled="0"/>
              </a:gradFill>
            </a:endParaRPr>
          </a:p>
        </p:txBody>
      </p:sp>
      <p:pic>
        <p:nvPicPr>
          <p:cNvPr id="11" name="Picture 10" descr="IT.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96032" y="365781"/>
            <a:ext cx="537102" cy="820283"/>
          </a:xfrm>
          <a:prstGeom prst="rect">
            <a:avLst/>
          </a:prstGeom>
        </p:spPr>
      </p:pic>
      <p:pic>
        <p:nvPicPr>
          <p:cNvPr id="12" name="Picture 11"/>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gray">
          <a:xfrm>
            <a:off x="10220271" y="6077682"/>
            <a:ext cx="1522404" cy="326167"/>
          </a:xfrm>
          <a:prstGeom prst="rect">
            <a:avLst/>
          </a:prstGeom>
        </p:spPr>
      </p:pic>
    </p:spTree>
    <p:extLst>
      <p:ext uri="{BB962C8B-B14F-4D97-AF65-F5344CB8AC3E}">
        <p14:creationId xmlns:p14="http://schemas.microsoft.com/office/powerpoint/2010/main" val="85858854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le Slide 8 for internal audiences">
    <p:spTree>
      <p:nvGrpSpPr>
        <p:cNvPr id="1" name=""/>
        <p:cNvGrpSpPr/>
        <p:nvPr/>
      </p:nvGrpSpPr>
      <p:grpSpPr>
        <a:xfrm>
          <a:off x="0" y="0"/>
          <a:ext cx="0" cy="0"/>
          <a:chOff x="0" y="0"/>
          <a:chExt cx="0" cy="0"/>
        </a:xfrm>
      </p:grpSpPr>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t="13363" b="2344"/>
          <a:stretch/>
        </p:blipFill>
        <p:spPr bwMode="auto">
          <a:xfrm>
            <a:off x="0" y="0"/>
            <a:ext cx="12222911" cy="6858000"/>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pic>
      <p:sp>
        <p:nvSpPr>
          <p:cNvPr id="19" name="Rectangle 18"/>
          <p:cNvSpPr/>
          <p:nvPr userDrawn="1"/>
        </p:nvSpPr>
        <p:spPr bwMode="gray">
          <a:xfrm>
            <a:off x="269239" y="2084173"/>
            <a:ext cx="6274974" cy="1793104"/>
          </a:xfrm>
          <a:prstGeom prst="rect">
            <a:avLst/>
          </a:prstGeom>
          <a:solidFill>
            <a:srgbClr val="00B0F0">
              <a:alpha val="8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2"/>
            <a:ext cx="6276530" cy="2689655"/>
          </a:xfrm>
          <a:noFill/>
        </p:spPr>
        <p:txBody>
          <a:bodyPr vert="horz" wrap="square" lIns="146304" tIns="91440" rIns="146304" bIns="91440" rtlCol="0" anchor="t" anchorCtr="0">
            <a:noAutofit/>
          </a:bodyPr>
          <a:lstStyle>
            <a:lvl1pPr>
              <a:defRPr lang="en-US" sz="5882" spc="-98" baseline="0" dirty="0">
                <a:gradFill>
                  <a:gsLst>
                    <a:gs pos="5833">
                      <a:srgbClr val="FFFFFF"/>
                    </a:gs>
                    <a:gs pos="18000">
                      <a:srgbClr val="FFFFFF"/>
                    </a:gs>
                  </a:gsLst>
                  <a:lin ang="5400000" scaled="0"/>
                </a:gradFill>
              </a:defRPr>
            </a:lvl1pPr>
          </a:lstStyle>
          <a:p>
            <a:pPr lvl="0"/>
            <a:r>
              <a:rPr lang="en-US" dirty="0"/>
              <a:t>Presentation title</a:t>
            </a:r>
          </a:p>
        </p:txBody>
      </p:sp>
      <p:pic>
        <p:nvPicPr>
          <p:cNvPr id="7" name="Picture 6"/>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10220271" y="471124"/>
            <a:ext cx="1522404" cy="326167"/>
          </a:xfrm>
          <a:prstGeom prst="rect">
            <a:avLst/>
          </a:prstGeom>
        </p:spPr>
      </p:pic>
      <p:sp>
        <p:nvSpPr>
          <p:cNvPr id="11" name="Rectangle 10"/>
          <p:cNvSpPr/>
          <p:nvPr userDrawn="1"/>
        </p:nvSpPr>
        <p:spPr bwMode="gray">
          <a:xfrm>
            <a:off x="267682" y="289512"/>
            <a:ext cx="1792850" cy="179310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9639" tIns="44819" rIns="89639" bIns="44819" numCol="1" rtlCol="0" anchor="ctr" anchorCtr="0" compatLnSpc="1">
            <a:prstTxWarp prst="textNoShape">
              <a:avLst/>
            </a:prstTxWarp>
          </a:bodyPr>
          <a:lstStyle/>
          <a:p>
            <a:pPr algn="ctr" defTabSz="685716" fontAlgn="base">
              <a:spcBef>
                <a:spcPct val="0"/>
              </a:spcBef>
              <a:spcAft>
                <a:spcPct val="0"/>
              </a:spcAft>
            </a:pPr>
            <a:endParaRPr lang="en-US" sz="1470" dirty="0">
              <a:gradFill>
                <a:gsLst>
                  <a:gs pos="0">
                    <a:srgbClr val="FFFFFF"/>
                  </a:gs>
                  <a:gs pos="100000">
                    <a:srgbClr val="FFFFFF"/>
                  </a:gs>
                </a:gsLst>
                <a:lin ang="5400000" scaled="0"/>
              </a:gradFill>
            </a:endParaRPr>
          </a:p>
        </p:txBody>
      </p:sp>
      <p:pic>
        <p:nvPicPr>
          <p:cNvPr id="12" name="Picture 11" descr="IT.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96032" y="365781"/>
            <a:ext cx="537102" cy="820283"/>
          </a:xfrm>
          <a:prstGeom prst="rect">
            <a:avLst/>
          </a:prstGeom>
        </p:spPr>
      </p:pic>
      <p:sp>
        <p:nvSpPr>
          <p:cNvPr id="10" name="Text Placeholder 2"/>
          <p:cNvSpPr>
            <a:spLocks noGrp="1"/>
          </p:cNvSpPr>
          <p:nvPr>
            <p:ph type="body" sz="quarter" idx="14" hasCustomPrompt="1"/>
          </p:nvPr>
        </p:nvSpPr>
        <p:spPr bwMode="ltGray">
          <a:xfrm>
            <a:off x="269239" y="3877276"/>
            <a:ext cx="6274974" cy="1793104"/>
          </a:xfrm>
          <a:solidFill>
            <a:schemeClr val="accent3">
              <a:alpha val="85000"/>
            </a:schemeClr>
          </a:solidFill>
        </p:spPr>
        <p:txBody>
          <a:bodyPr tIns="109728" bIns="109728">
            <a:noAutofit/>
          </a:bodyPr>
          <a:lstStyle>
            <a:lvl1pPr marL="0" indent="0">
              <a:spcBef>
                <a:spcPts val="0"/>
              </a:spcBef>
              <a:buNone/>
              <a:defRPr sz="3137">
                <a:gradFill>
                  <a:gsLst>
                    <a:gs pos="1250">
                      <a:schemeClr val="bg1"/>
                    </a:gs>
                    <a:gs pos="99000">
                      <a:schemeClr val="bg1"/>
                    </a:gs>
                  </a:gsLst>
                  <a:lin ang="5400000" scaled="0"/>
                </a:gradFill>
              </a:defRPr>
            </a:lvl1pPr>
          </a:lstStyle>
          <a:p>
            <a:pPr lvl="0"/>
            <a:r>
              <a:rPr lang="en-US" dirty="0"/>
              <a:t>Speaker Name</a:t>
            </a:r>
          </a:p>
        </p:txBody>
      </p:sp>
    </p:spTree>
    <p:extLst>
      <p:ext uri="{BB962C8B-B14F-4D97-AF65-F5344CB8AC3E}">
        <p14:creationId xmlns:p14="http://schemas.microsoft.com/office/powerpoint/2010/main" val="6351775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1_Title Slide 8 for internal audiences">
    <p:spTree>
      <p:nvGrpSpPr>
        <p:cNvPr id="1" name=""/>
        <p:cNvGrpSpPr/>
        <p:nvPr/>
      </p:nvGrpSpPr>
      <p:grpSpPr>
        <a:xfrm>
          <a:off x="0" y="0"/>
          <a:ext cx="0" cy="0"/>
          <a:chOff x="0" y="0"/>
          <a:chExt cx="0" cy="0"/>
        </a:xfrm>
      </p:grpSpPr>
      <p:pic>
        <p:nvPicPr>
          <p:cNvPr id="10" name="Picture Placeholder 3"/>
          <p:cNvPicPr>
            <a:picLocks noChangeAspect="1"/>
          </p:cNvPicPr>
          <p:nvPr userDrawn="1"/>
        </p:nvPicPr>
        <p:blipFill rotWithShape="1">
          <a:blip r:embed="rId2">
            <a:extLst>
              <a:ext uri="{28A0092B-C50C-407E-A947-70E740481C1C}">
                <a14:useLocalDpi xmlns:a14="http://schemas.microsoft.com/office/drawing/2010/main" val="0"/>
              </a:ext>
            </a:extLst>
          </a:blip>
          <a:srcRect t="25887" r="42941" b="25887"/>
          <a:stretch/>
        </p:blipFill>
        <p:spPr bwMode="auto">
          <a:xfrm>
            <a:off x="0" y="0"/>
            <a:ext cx="12192000" cy="6858000"/>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pic>
      <p:sp>
        <p:nvSpPr>
          <p:cNvPr id="19" name="Rectangle 18"/>
          <p:cNvSpPr/>
          <p:nvPr userDrawn="1"/>
        </p:nvSpPr>
        <p:spPr bwMode="gray">
          <a:xfrm>
            <a:off x="269239" y="2084173"/>
            <a:ext cx="6274974" cy="1793104"/>
          </a:xfrm>
          <a:prstGeom prst="rect">
            <a:avLst/>
          </a:prstGeom>
          <a:solidFill>
            <a:srgbClr val="00B0F0">
              <a:alpha val="8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2"/>
            <a:ext cx="6276530" cy="2689655"/>
          </a:xfrm>
          <a:noFill/>
        </p:spPr>
        <p:txBody>
          <a:bodyPr vert="horz" wrap="square" lIns="146304" tIns="91440" rIns="146304" bIns="91440" rtlCol="0" anchor="t" anchorCtr="0">
            <a:noAutofit/>
          </a:bodyPr>
          <a:lstStyle>
            <a:lvl1pPr>
              <a:defRPr lang="en-US" sz="5882" spc="-98" baseline="0" dirty="0">
                <a:gradFill>
                  <a:gsLst>
                    <a:gs pos="5833">
                      <a:srgbClr val="FFFFFF"/>
                    </a:gs>
                    <a:gs pos="18000">
                      <a:srgbClr val="FFFFFF"/>
                    </a:gs>
                  </a:gsLst>
                  <a:lin ang="5400000" scaled="0"/>
                </a:gradFill>
              </a:defRPr>
            </a:lvl1pPr>
          </a:lstStyle>
          <a:p>
            <a:pPr lvl="0"/>
            <a:r>
              <a:rPr lang="en-US" dirty="0"/>
              <a:t>Presentation title</a:t>
            </a:r>
          </a:p>
        </p:txBody>
      </p:sp>
      <p:pic>
        <p:nvPicPr>
          <p:cNvPr id="7" name="Picture 6"/>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10220271" y="471124"/>
            <a:ext cx="1522404" cy="326167"/>
          </a:xfrm>
          <a:prstGeom prst="rect">
            <a:avLst/>
          </a:prstGeom>
        </p:spPr>
      </p:pic>
      <p:sp>
        <p:nvSpPr>
          <p:cNvPr id="11" name="Rectangle 10"/>
          <p:cNvSpPr/>
          <p:nvPr userDrawn="1"/>
        </p:nvSpPr>
        <p:spPr bwMode="ltGray">
          <a:xfrm>
            <a:off x="267682" y="289512"/>
            <a:ext cx="1792850" cy="179310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9639" tIns="44819" rIns="89639" bIns="44819" numCol="1" rtlCol="0" anchor="ctr" anchorCtr="0" compatLnSpc="1">
            <a:prstTxWarp prst="textNoShape">
              <a:avLst/>
            </a:prstTxWarp>
          </a:bodyPr>
          <a:lstStyle/>
          <a:p>
            <a:pPr algn="ctr" defTabSz="685716" fontAlgn="base">
              <a:spcBef>
                <a:spcPct val="0"/>
              </a:spcBef>
              <a:spcAft>
                <a:spcPct val="0"/>
              </a:spcAft>
            </a:pPr>
            <a:endParaRPr lang="en-US" sz="1470" dirty="0">
              <a:gradFill>
                <a:gsLst>
                  <a:gs pos="0">
                    <a:srgbClr val="FFFFFF"/>
                  </a:gs>
                  <a:gs pos="100000">
                    <a:srgbClr val="FFFFFF"/>
                  </a:gs>
                </a:gsLst>
                <a:lin ang="5400000" scaled="0"/>
              </a:gradFill>
            </a:endParaRPr>
          </a:p>
        </p:txBody>
      </p:sp>
      <p:pic>
        <p:nvPicPr>
          <p:cNvPr id="12" name="Picture 11" descr="IT.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96032" y="365781"/>
            <a:ext cx="537102" cy="820283"/>
          </a:xfrm>
          <a:prstGeom prst="rect">
            <a:avLst/>
          </a:prstGeom>
        </p:spPr>
      </p:pic>
      <p:sp>
        <p:nvSpPr>
          <p:cNvPr id="14" name="Text Placeholder 2"/>
          <p:cNvSpPr>
            <a:spLocks noGrp="1"/>
          </p:cNvSpPr>
          <p:nvPr>
            <p:ph type="body" sz="quarter" idx="14" hasCustomPrompt="1"/>
          </p:nvPr>
        </p:nvSpPr>
        <p:spPr bwMode="ltGray">
          <a:xfrm>
            <a:off x="269239" y="3877276"/>
            <a:ext cx="6274974" cy="1793104"/>
          </a:xfrm>
          <a:solidFill>
            <a:schemeClr val="accent3">
              <a:alpha val="85000"/>
            </a:schemeClr>
          </a:solidFill>
        </p:spPr>
        <p:txBody>
          <a:bodyPr tIns="109728" bIns="109728">
            <a:noAutofit/>
          </a:bodyPr>
          <a:lstStyle>
            <a:lvl1pPr marL="0" indent="0">
              <a:spcBef>
                <a:spcPts val="0"/>
              </a:spcBef>
              <a:buNone/>
              <a:defRPr sz="3137">
                <a:gradFill>
                  <a:gsLst>
                    <a:gs pos="1250">
                      <a:schemeClr val="bg1"/>
                    </a:gs>
                    <a:gs pos="99000">
                      <a:schemeClr val="bg1"/>
                    </a:gs>
                  </a:gsLst>
                  <a:lin ang="5400000" scaled="0"/>
                </a:gradFill>
              </a:defRPr>
            </a:lvl1pPr>
          </a:lstStyle>
          <a:p>
            <a:pPr lvl="0"/>
            <a:r>
              <a:rPr lang="en-US" dirty="0"/>
              <a:t>Speaker Name</a:t>
            </a:r>
          </a:p>
        </p:txBody>
      </p:sp>
    </p:spTree>
    <p:extLst>
      <p:ext uri="{BB962C8B-B14F-4D97-AF65-F5344CB8AC3E}">
        <p14:creationId xmlns:p14="http://schemas.microsoft.com/office/powerpoint/2010/main" val="13159246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9929395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AzureCon Title Slide">
    <p:spTree>
      <p:nvGrpSpPr>
        <p:cNvPr id="1" name=""/>
        <p:cNvGrpSpPr/>
        <p:nvPr/>
      </p:nvGrpSpPr>
      <p:grpSpPr>
        <a:xfrm>
          <a:off x="0" y="0"/>
          <a:ext cx="0" cy="0"/>
          <a:chOff x="0" y="0"/>
          <a:chExt cx="0" cy="0"/>
        </a:xfrm>
      </p:grpSpPr>
      <p:pic>
        <p:nvPicPr>
          <p:cNvPr id="7" name="Picture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77" y="0"/>
            <a:ext cx="12190444"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a:p>
            <a:pPr lvl="0"/>
            <a:r>
              <a:rPr lang="en-US" dirty="0"/>
              <a:t>Speaker Title</a:t>
            </a: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invGray">
          <a:xfrm>
            <a:off x="448213" y="470411"/>
            <a:ext cx="1613876" cy="345766"/>
          </a:xfrm>
          <a:prstGeom prst="rect">
            <a:avLst/>
          </a:prstGeom>
        </p:spPr>
      </p:pic>
      <p:sp>
        <p:nvSpPr>
          <p:cNvPr id="2" name="TextBox 1"/>
          <p:cNvSpPr txBox="1"/>
          <p:nvPr/>
        </p:nvSpPr>
        <p:spPr>
          <a:xfrm>
            <a:off x="10263456" y="291068"/>
            <a:ext cx="1659306" cy="615609"/>
          </a:xfrm>
          <a:prstGeom prst="rect">
            <a:avLst/>
          </a:prstGeom>
          <a:noFill/>
        </p:spPr>
        <p:txBody>
          <a:bodyPr wrap="none" lIns="179285" tIns="143428" rIns="179285" bIns="143428" rtlCol="0">
            <a:spAutoFit/>
          </a:bodyPr>
          <a:lstStyle/>
          <a:p>
            <a:pPr>
              <a:lnSpc>
                <a:spcPct val="90000"/>
              </a:lnSpc>
              <a:spcAft>
                <a:spcPts val="588"/>
              </a:spcAft>
            </a:pPr>
            <a:r>
              <a:rPr lang="en-US" sz="2353" dirty="0" err="1">
                <a:gradFill>
                  <a:gsLst>
                    <a:gs pos="2917">
                      <a:schemeClr val="tx1"/>
                    </a:gs>
                    <a:gs pos="30000">
                      <a:schemeClr val="tx1"/>
                    </a:gs>
                  </a:gsLst>
                  <a:lin ang="5400000" scaled="0"/>
                </a:gradFill>
              </a:rPr>
              <a:t>AzureCon</a:t>
            </a:r>
            <a:endParaRPr lang="en-US" sz="2353"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8647107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90223760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3539505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33454180"/>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20219315"/>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5306"/>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79187070"/>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5306"/>
          </a:xfrm>
        </p:spPr>
        <p:txBody>
          <a:bodyPr>
            <a:spAutoFit/>
          </a:bodyPr>
          <a:lstStyle>
            <a:lvl1pPr>
              <a:defRPr>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99699907"/>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04878537"/>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14048442"/>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281677" indent="-281677">
              <a:spcBef>
                <a:spcPts val="1200"/>
              </a:spcBef>
              <a:buClr>
                <a:schemeClr val="tx1"/>
              </a:buClr>
              <a:buFont typeface="Arial" pitchFamily="34" charset="0"/>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wrap="square">
            <a:spAutoFit/>
          </a:bodyPr>
          <a:lstStyle>
            <a:lvl1pPr marL="281677" indent="-281677">
              <a:spcBef>
                <a:spcPts val="1200"/>
              </a:spcBef>
              <a:buClr>
                <a:schemeClr val="tx1"/>
              </a:buClr>
              <a:buFont typeface="Arial" pitchFamily="34" charset="0"/>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59691833"/>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281677" indent="-281677">
              <a:spcBef>
                <a:spcPts val="1200"/>
              </a:spcBef>
              <a:buClr>
                <a:schemeClr val="tx2"/>
              </a:buClr>
              <a:buFont typeface="Arial" pitchFamily="34" charset="0"/>
              <a:buChar char="•"/>
              <a:defRPr sz="3529">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wrap="square">
            <a:spAutoFit/>
          </a:bodyPr>
          <a:lstStyle>
            <a:lvl1pPr marL="281677" indent="-281677">
              <a:spcBef>
                <a:spcPts val="1200"/>
              </a:spcBef>
              <a:buClr>
                <a:schemeClr val="tx2"/>
              </a:buClr>
              <a:buFont typeface="Arial" pitchFamily="34" charset="0"/>
              <a:buChar char="•"/>
              <a:defRPr sz="3529">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4666027"/>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ustom Layout">
    <p:bg>
      <p:bgPr>
        <a:solidFill>
          <a:schemeClr val="accent1"/>
        </a:solidFill>
        <a:effectLst/>
      </p:bgPr>
    </p:bg>
    <p:spTree>
      <p:nvGrpSpPr>
        <p:cNvPr id="1" name=""/>
        <p:cNvGrpSpPr/>
        <p:nvPr/>
      </p:nvGrpSpPr>
      <p:grpSpPr>
        <a:xfrm>
          <a:off x="0" y="0"/>
          <a:ext cx="0" cy="0"/>
          <a:chOff x="0" y="0"/>
          <a:chExt cx="0" cy="0"/>
        </a:xfrm>
      </p:grpSpPr>
      <p:grpSp>
        <p:nvGrpSpPr>
          <p:cNvPr id="16" name="Group 15"/>
          <p:cNvGrpSpPr/>
          <p:nvPr/>
        </p:nvGrpSpPr>
        <p:grpSpPr>
          <a:xfrm>
            <a:off x="-233159" y="0"/>
            <a:ext cx="12658319" cy="6842189"/>
            <a:chOff x="-237835" y="0"/>
            <a:chExt cx="12912145" cy="6978399"/>
          </a:xfrm>
        </p:grpSpPr>
        <p:sp>
          <p:nvSpPr>
            <p:cNvPr id="261" name="Rectangle 260"/>
            <p:cNvSpPr/>
            <p:nvPr/>
          </p:nvSpPr>
          <p:spPr bwMode="auto">
            <a:xfrm>
              <a:off x="0" y="0"/>
              <a:ext cx="12436475" cy="5949950"/>
            </a:xfrm>
            <a:prstGeom prst="rect">
              <a:avLst/>
            </a:prstGeom>
            <a:solidFill>
              <a:srgbClr val="002846"/>
            </a:solidFill>
            <a:ln w="10795" cap="flat" cmpd="sng" algn="ctr">
              <a:noFill/>
              <a:prstDash val="solid"/>
              <a:headEnd type="none" w="med" len="med"/>
              <a:tailEnd type="none" w="med" len="med"/>
            </a:ln>
            <a:effectLst/>
          </p:spPr>
          <p:txBody>
            <a:bodyPr lIns="0" tIns="46637" rIns="0" bIns="46637" anchor="ctr"/>
            <a:lstStyle/>
            <a:p>
              <a:pPr marL="0" marR="0" lvl="0" indent="0" algn="ctr" defTabSz="91403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16814">
                      <a:srgbClr val="FFFFFF"/>
                    </a:gs>
                    <a:gs pos="46000">
                      <a:srgbClr val="FFFFFF"/>
                    </a:gs>
                  </a:gsLst>
                  <a:lin ang="5400000" scaled="0"/>
                </a:gradFill>
                <a:effectLst/>
                <a:uLnTx/>
                <a:uFillTx/>
                <a:latin typeface="Segoe UI"/>
                <a:ea typeface="+mn-ea"/>
                <a:cs typeface="+mn-cs"/>
              </a:endParaRPr>
            </a:p>
          </p:txBody>
        </p:sp>
        <p:sp>
          <p:nvSpPr>
            <p:cNvPr id="262" name="Freeform 261"/>
            <p:cNvSpPr/>
            <p:nvPr/>
          </p:nvSpPr>
          <p:spPr bwMode="auto">
            <a:xfrm>
              <a:off x="11399838" y="2357438"/>
              <a:ext cx="68262" cy="38100"/>
            </a:xfrm>
            <a:custGeom>
              <a:avLst/>
              <a:gdLst>
                <a:gd name="connsiteX0" fmla="*/ 0 w 69056"/>
                <a:gd name="connsiteY0" fmla="*/ 16668 h 38723"/>
                <a:gd name="connsiteX1" fmla="*/ 26194 w 69056"/>
                <a:gd name="connsiteY1" fmla="*/ 7143 h 38723"/>
                <a:gd name="connsiteX2" fmla="*/ 28575 w 69056"/>
                <a:gd name="connsiteY2" fmla="*/ 0 h 38723"/>
                <a:gd name="connsiteX3" fmla="*/ 30956 w 69056"/>
                <a:gd name="connsiteY3" fmla="*/ 7143 h 38723"/>
                <a:gd name="connsiteX4" fmla="*/ 33337 w 69056"/>
                <a:gd name="connsiteY4" fmla="*/ 38100 h 38723"/>
                <a:gd name="connsiteX5" fmla="*/ 35719 w 69056"/>
                <a:gd name="connsiteY5" fmla="*/ 28575 h 38723"/>
                <a:gd name="connsiteX6" fmla="*/ 42862 w 69056"/>
                <a:gd name="connsiteY6" fmla="*/ 23812 h 38723"/>
                <a:gd name="connsiteX7" fmla="*/ 69056 w 69056"/>
                <a:gd name="connsiteY7" fmla="*/ 19050 h 38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056" h="38723">
                  <a:moveTo>
                    <a:pt x="0" y="16668"/>
                  </a:moveTo>
                  <a:cubicBezTo>
                    <a:pt x="14329" y="14877"/>
                    <a:pt x="18768" y="18282"/>
                    <a:pt x="26194" y="7143"/>
                  </a:cubicBezTo>
                  <a:cubicBezTo>
                    <a:pt x="27586" y="5055"/>
                    <a:pt x="27781" y="2381"/>
                    <a:pt x="28575" y="0"/>
                  </a:cubicBezTo>
                  <a:cubicBezTo>
                    <a:pt x="29369" y="2381"/>
                    <a:pt x="30645" y="4653"/>
                    <a:pt x="30956" y="7143"/>
                  </a:cubicBezTo>
                  <a:cubicBezTo>
                    <a:pt x="32240" y="17413"/>
                    <a:pt x="31092" y="27997"/>
                    <a:pt x="33337" y="38100"/>
                  </a:cubicBezTo>
                  <a:cubicBezTo>
                    <a:pt x="34047" y="41295"/>
                    <a:pt x="33904" y="31298"/>
                    <a:pt x="35719" y="28575"/>
                  </a:cubicBezTo>
                  <a:cubicBezTo>
                    <a:pt x="37306" y="26194"/>
                    <a:pt x="40247" y="24974"/>
                    <a:pt x="42862" y="23812"/>
                  </a:cubicBezTo>
                  <a:cubicBezTo>
                    <a:pt x="56400" y="17795"/>
                    <a:pt x="55699" y="19050"/>
                    <a:pt x="69056" y="19050"/>
                  </a:cubicBezTo>
                </a:path>
              </a:pathLst>
            </a:custGeom>
            <a:noFill/>
            <a:ln w="9525" cap="flat" cmpd="sng" algn="ctr">
              <a:noFill/>
              <a:prstDash val="solid"/>
              <a:headEnd type="none" w="med" len="med"/>
              <a:tailEnd type="none" w="med" len="med"/>
            </a:ln>
            <a:effectLst/>
          </p:spPr>
          <p:txBody>
            <a:bodyPr anchor="ctr"/>
            <a:lstStyle/>
            <a:p>
              <a:pPr marL="0" marR="0" lvl="0" indent="0" algn="ctr" defTabSz="91405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458" name="Rectangle 457"/>
            <p:cNvSpPr/>
            <p:nvPr/>
          </p:nvSpPr>
          <p:spPr bwMode="auto">
            <a:xfrm>
              <a:off x="112714" y="4411652"/>
              <a:ext cx="12203111" cy="1391390"/>
            </a:xfrm>
            <a:prstGeom prst="rect">
              <a:avLst/>
            </a:prstGeom>
            <a:solidFill>
              <a:srgbClr val="0072C6">
                <a:lumMod val="75000"/>
              </a:srgbClr>
            </a:solidFill>
            <a:ln w="6350" cap="flat" cmpd="sng" algn="ctr">
              <a:noFill/>
              <a:prstDash val="solid"/>
              <a:miter lim="800000"/>
              <a:headEnd type="none" w="med" len="med"/>
              <a:tailEnd type="none" w="med" len="med"/>
            </a:ln>
            <a:effectLst/>
          </p:spPr>
          <p:txBody>
            <a:bodyPr lIns="179285" tIns="91440" rIns="179285" bIns="143428"/>
            <a:lstStyle/>
            <a:p>
              <a:pPr marL="0" marR="0" lvl="0" indent="0" algn="ctr" defTabSz="895923" rtl="0" eaLnBrk="1" fontAlgn="base" latinLnBrk="0" hangingPunct="1">
                <a:lnSpc>
                  <a:spcPct val="90000"/>
                </a:lnSpc>
                <a:spcBef>
                  <a:spcPts val="0"/>
                </a:spcBef>
                <a:spcAft>
                  <a:spcPts val="0"/>
                </a:spcAft>
                <a:buClrTx/>
                <a:buSzTx/>
                <a:buFontTx/>
                <a:buNone/>
                <a:tabLst/>
                <a:defRPr/>
              </a:pPr>
              <a:r>
                <a:rPr kumimoji="0" lang="en-US" sz="1568" b="0" i="0" u="none" strike="noStrike" kern="0" cap="none" spc="0" normalizeH="0" baseline="0" noProof="0" dirty="0">
                  <a:ln>
                    <a:noFill/>
                  </a:ln>
                  <a:gradFill>
                    <a:gsLst>
                      <a:gs pos="92500">
                        <a:srgbClr val="FFC000"/>
                      </a:gs>
                      <a:gs pos="33000">
                        <a:srgbClr val="FFC000"/>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Infrastructure Services</a:t>
              </a:r>
            </a:p>
          </p:txBody>
        </p:sp>
        <p:grpSp>
          <p:nvGrpSpPr>
            <p:cNvPr id="459" name="Group 458"/>
            <p:cNvGrpSpPr/>
            <p:nvPr/>
          </p:nvGrpSpPr>
          <p:grpSpPr>
            <a:xfrm>
              <a:off x="2945483" y="4783867"/>
              <a:ext cx="2834641" cy="790575"/>
              <a:chOff x="3078280" y="4930775"/>
              <a:chExt cx="2834641" cy="790575"/>
            </a:xfrm>
          </p:grpSpPr>
          <p:sp>
            <p:nvSpPr>
              <p:cNvPr id="507" name="Rectangle 506"/>
              <p:cNvSpPr/>
              <p:nvPr/>
            </p:nvSpPr>
            <p:spPr bwMode="auto">
              <a:xfrm>
                <a:off x="3078280" y="4930775"/>
                <a:ext cx="2834640" cy="790575"/>
              </a:xfrm>
              <a:prstGeom prst="rect">
                <a:avLst/>
              </a:prstGeom>
              <a:solidFill>
                <a:srgbClr val="0072C6"/>
              </a:solidFill>
              <a:ln w="6350" cap="flat" cmpd="sng" algn="ctr">
                <a:noFill/>
                <a:prstDash val="solid"/>
                <a:miter lim="800000"/>
                <a:headEnd type="none" w="med" len="med"/>
                <a:tailEnd type="none" w="med" len="med"/>
              </a:ln>
              <a:effectLst/>
            </p:spPr>
            <p:txBody>
              <a:bodyPr bIns="143428"/>
              <a:lstStyle/>
              <a:p>
                <a:pPr marL="0" marR="0" lvl="0" indent="0" algn="ctr" defTabSz="895923" eaLnBrk="1" fontAlgn="base" latinLnBrk="0" hangingPunct="1">
                  <a:lnSpc>
                    <a:spcPct val="90000"/>
                  </a:lnSpc>
                  <a:spcBef>
                    <a:spcPts val="0"/>
                  </a:spcBef>
                  <a:spcAft>
                    <a:spcPts val="0"/>
                  </a:spcAft>
                  <a:buClrTx/>
                  <a:buSzTx/>
                  <a:buFontTx/>
                  <a:buNone/>
                  <a:tabLst/>
                  <a:defRPr/>
                </a:pPr>
                <a:r>
                  <a:rPr kumimoji="0" lang="en-US" sz="1176"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Storage</a:t>
                </a:r>
              </a:p>
            </p:txBody>
          </p:sp>
          <p:grpSp>
            <p:nvGrpSpPr>
              <p:cNvPr id="508" name="Group 507"/>
              <p:cNvGrpSpPr/>
              <p:nvPr/>
            </p:nvGrpSpPr>
            <p:grpSpPr>
              <a:xfrm>
                <a:off x="3141325" y="5190883"/>
                <a:ext cx="920051" cy="363782"/>
                <a:chOff x="3141325" y="5190883"/>
                <a:chExt cx="920051" cy="363782"/>
              </a:xfrm>
            </p:grpSpPr>
            <p:sp>
              <p:nvSpPr>
                <p:cNvPr id="515" name="Rectangle 514"/>
                <p:cNvSpPr/>
                <p:nvPr/>
              </p:nvSpPr>
              <p:spPr bwMode="auto">
                <a:xfrm>
                  <a:off x="3399149" y="5190883"/>
                  <a:ext cx="662227" cy="363782"/>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defTabSz="895923" eaLnBrk="1" fontAlgn="base" latinLnBrk="0" hangingPunct="1">
                    <a:lnSpc>
                      <a:spcPct val="90000"/>
                    </a:lnSpc>
                    <a:spcBef>
                      <a:spcPts val="0"/>
                    </a:spcBef>
                    <a:spcAft>
                      <a:spcPts val="0"/>
                    </a:spcAft>
                    <a:buClrTx/>
                    <a:buSzTx/>
                    <a:buFontTx/>
                    <a:buNone/>
                    <a:tabLst/>
                    <a:defRPr/>
                  </a:pPr>
                  <a:r>
                    <a:rPr kumimoji="0" lang="en-US" sz="98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BLOB </a:t>
                  </a:r>
                  <a:br>
                    <a:rPr kumimoji="0" lang="en-US" sz="98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br>
                  <a:r>
                    <a:rPr kumimoji="0" lang="en-US" sz="98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Storage</a:t>
                  </a:r>
                </a:p>
              </p:txBody>
            </p:sp>
            <p:pic>
              <p:nvPicPr>
                <p:cNvPr id="516" name="Picture 231" descr="Storage blob.png"/>
                <p:cNvPicPr>
                  <a:picLocks noChangeAspect="1"/>
                </p:cNvPicPr>
                <p:nvPr/>
              </p:nvPicPr>
              <p:blipFill>
                <a:blip r:embed="rId2" cstate="print">
                  <a:biLevel thresh="25000"/>
                  <a:extLst>
                    <a:ext uri="{28A0092B-C50C-407E-A947-70E740481C1C}">
                      <a14:useLocalDpi xmlns:a14="http://schemas.microsoft.com/office/drawing/2010/main" val="0"/>
                    </a:ext>
                  </a:extLst>
                </a:blip>
                <a:srcRect/>
                <a:stretch>
                  <a:fillRect/>
                </a:stretch>
              </p:blipFill>
              <p:spPr bwMode="auto">
                <a:xfrm>
                  <a:off x="3141325" y="5253461"/>
                  <a:ext cx="2476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09" name="Group 508"/>
              <p:cNvGrpSpPr/>
              <p:nvPr/>
            </p:nvGrpSpPr>
            <p:grpSpPr>
              <a:xfrm>
                <a:off x="4130780" y="5194673"/>
                <a:ext cx="817562" cy="363782"/>
                <a:chOff x="4079535" y="5194673"/>
                <a:chExt cx="817562" cy="363782"/>
              </a:xfrm>
            </p:grpSpPr>
            <p:sp>
              <p:nvSpPr>
                <p:cNvPr id="513" name="Rectangle 512"/>
                <p:cNvSpPr/>
                <p:nvPr/>
              </p:nvSpPr>
              <p:spPr bwMode="auto">
                <a:xfrm>
                  <a:off x="4351381" y="5194673"/>
                  <a:ext cx="545716" cy="363782"/>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defTabSz="895923" eaLnBrk="1" fontAlgn="base" latinLnBrk="0" hangingPunct="1">
                    <a:lnSpc>
                      <a:spcPct val="90000"/>
                    </a:lnSpc>
                    <a:spcBef>
                      <a:spcPts val="0"/>
                    </a:spcBef>
                    <a:spcAft>
                      <a:spcPts val="0"/>
                    </a:spcAft>
                    <a:buClrTx/>
                    <a:buSzTx/>
                    <a:buFontTx/>
                    <a:buNone/>
                    <a:tabLst/>
                    <a:defRPr/>
                  </a:pPr>
                  <a:r>
                    <a:rPr kumimoji="0" lang="en-US" sz="98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Azure </a:t>
                  </a:r>
                  <a:br>
                    <a:rPr kumimoji="0" lang="en-US" sz="98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br>
                  <a:r>
                    <a:rPr kumimoji="0" lang="en-US" sz="98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Files</a:t>
                  </a:r>
                </a:p>
              </p:txBody>
            </p:sp>
            <p:pic>
              <p:nvPicPr>
                <p:cNvPr id="514" name="Picture 232" descr="Storage blob.png"/>
                <p:cNvPicPr>
                  <a:picLocks noChangeAspect="1"/>
                </p:cNvPicPr>
                <p:nvPr/>
              </p:nvPicPr>
              <p:blipFill>
                <a:blip r:embed="rId2" cstate="print">
                  <a:biLevel thresh="25000"/>
                  <a:extLst>
                    <a:ext uri="{28A0092B-C50C-407E-A947-70E740481C1C}">
                      <a14:useLocalDpi xmlns:a14="http://schemas.microsoft.com/office/drawing/2010/main" val="0"/>
                    </a:ext>
                  </a:extLst>
                </a:blip>
                <a:srcRect/>
                <a:stretch>
                  <a:fillRect/>
                </a:stretch>
              </p:blipFill>
              <p:spPr bwMode="auto">
                <a:xfrm>
                  <a:off x="4079535" y="5253461"/>
                  <a:ext cx="2476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10" name="Group 509"/>
              <p:cNvGrpSpPr/>
              <p:nvPr/>
            </p:nvGrpSpPr>
            <p:grpSpPr>
              <a:xfrm>
                <a:off x="5017746" y="5193643"/>
                <a:ext cx="895175" cy="363782"/>
                <a:chOff x="5017746" y="5193643"/>
                <a:chExt cx="895175" cy="363782"/>
              </a:xfrm>
            </p:grpSpPr>
            <p:sp>
              <p:nvSpPr>
                <p:cNvPr id="511" name="Rectangle 510"/>
                <p:cNvSpPr/>
                <p:nvPr/>
              </p:nvSpPr>
              <p:spPr bwMode="auto">
                <a:xfrm>
                  <a:off x="5292049" y="5193643"/>
                  <a:ext cx="620872" cy="363782"/>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defTabSz="895923" eaLnBrk="1" fontAlgn="base" latinLnBrk="0" hangingPunct="1">
                    <a:lnSpc>
                      <a:spcPct val="90000"/>
                    </a:lnSpc>
                    <a:spcBef>
                      <a:spcPts val="0"/>
                    </a:spcBef>
                    <a:spcAft>
                      <a:spcPts val="0"/>
                    </a:spcAft>
                    <a:buClrTx/>
                    <a:buSzTx/>
                    <a:buFontTx/>
                    <a:buNone/>
                    <a:tabLst/>
                    <a:defRPr/>
                  </a:pPr>
                  <a:r>
                    <a:rPr kumimoji="0" lang="en-US" sz="98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Premium Storage</a:t>
                  </a:r>
                </a:p>
              </p:txBody>
            </p:sp>
            <p:pic>
              <p:nvPicPr>
                <p:cNvPr id="512" name="Picture 233" descr="Storage blob.png"/>
                <p:cNvPicPr>
                  <a:picLocks noChangeAspect="1"/>
                </p:cNvPicPr>
                <p:nvPr/>
              </p:nvPicPr>
              <p:blipFill>
                <a:blip r:embed="rId2" cstate="print">
                  <a:biLevel thresh="25000"/>
                  <a:extLst>
                    <a:ext uri="{28A0092B-C50C-407E-A947-70E740481C1C}">
                      <a14:useLocalDpi xmlns:a14="http://schemas.microsoft.com/office/drawing/2010/main" val="0"/>
                    </a:ext>
                  </a:extLst>
                </a:blip>
                <a:srcRect/>
                <a:stretch>
                  <a:fillRect/>
                </a:stretch>
              </p:blipFill>
              <p:spPr bwMode="auto">
                <a:xfrm>
                  <a:off x="5017746" y="5253461"/>
                  <a:ext cx="2476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460" name="Group 459"/>
            <p:cNvGrpSpPr/>
            <p:nvPr/>
          </p:nvGrpSpPr>
          <p:grpSpPr>
            <a:xfrm>
              <a:off x="249566" y="4783867"/>
              <a:ext cx="2573556" cy="788988"/>
              <a:chOff x="249566" y="4930775"/>
              <a:chExt cx="2573556" cy="788988"/>
            </a:xfrm>
          </p:grpSpPr>
          <p:sp>
            <p:nvSpPr>
              <p:cNvPr id="484" name="Rectangle 483"/>
              <p:cNvSpPr/>
              <p:nvPr/>
            </p:nvSpPr>
            <p:spPr bwMode="auto">
              <a:xfrm>
                <a:off x="249566" y="4930775"/>
                <a:ext cx="2573556" cy="788988"/>
              </a:xfrm>
              <a:prstGeom prst="rect">
                <a:avLst/>
              </a:prstGeom>
              <a:solidFill>
                <a:srgbClr val="0072C6"/>
              </a:solidFill>
              <a:ln w="6350" cap="flat" cmpd="sng" algn="ctr">
                <a:noFill/>
                <a:prstDash val="solid"/>
                <a:miter lim="800000"/>
                <a:headEnd type="none" w="med" len="med"/>
                <a:tailEnd type="none" w="med" len="med"/>
              </a:ln>
              <a:effectLst/>
            </p:spPr>
            <p:txBody>
              <a:bodyPr bIns="143428"/>
              <a:lstStyle/>
              <a:p>
                <a:pPr marL="0" marR="0" lvl="0" indent="0" algn="ctr" defTabSz="895923" eaLnBrk="1" fontAlgn="base" latinLnBrk="0" hangingPunct="1">
                  <a:lnSpc>
                    <a:spcPct val="90000"/>
                  </a:lnSpc>
                  <a:spcBef>
                    <a:spcPts val="0"/>
                  </a:spcBef>
                  <a:spcAft>
                    <a:spcPts val="0"/>
                  </a:spcAft>
                  <a:buClrTx/>
                  <a:buSzTx/>
                  <a:buFontTx/>
                  <a:buNone/>
                  <a:tabLst/>
                  <a:defRPr/>
                </a:pPr>
                <a:r>
                  <a:rPr kumimoji="0" lang="en-US" sz="1176"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Compute</a:t>
                </a:r>
              </a:p>
            </p:txBody>
          </p:sp>
          <p:grpSp>
            <p:nvGrpSpPr>
              <p:cNvPr id="486" name="Group 485"/>
              <p:cNvGrpSpPr/>
              <p:nvPr/>
            </p:nvGrpSpPr>
            <p:grpSpPr>
              <a:xfrm>
                <a:off x="485673" y="5263570"/>
                <a:ext cx="952409" cy="261937"/>
                <a:chOff x="607413" y="5263570"/>
                <a:chExt cx="952409" cy="261937"/>
              </a:xfrm>
            </p:grpSpPr>
            <p:sp>
              <p:nvSpPr>
                <p:cNvPr id="503" name="Rectangle 502"/>
                <p:cNvSpPr/>
                <p:nvPr/>
              </p:nvSpPr>
              <p:spPr bwMode="auto">
                <a:xfrm>
                  <a:off x="892212" y="5263570"/>
                  <a:ext cx="667610" cy="21810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defTabSz="895923" eaLnBrk="1" fontAlgn="base" latinLnBrk="0" hangingPunct="1">
                    <a:lnSpc>
                      <a:spcPct val="90000"/>
                    </a:lnSpc>
                    <a:spcBef>
                      <a:spcPts val="0"/>
                    </a:spcBef>
                    <a:spcAft>
                      <a:spcPts val="0"/>
                    </a:spcAft>
                    <a:buClrTx/>
                    <a:buSzTx/>
                    <a:buFontTx/>
                    <a:buNone/>
                    <a:tabLst/>
                    <a:defRPr/>
                  </a:pPr>
                  <a:r>
                    <a:rPr kumimoji="0" lang="en-US" sz="98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Virtual</a:t>
                  </a:r>
                  <a:br>
                    <a:rPr kumimoji="0" lang="en-US" sz="98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br>
                  <a:r>
                    <a:rPr kumimoji="0" lang="en-US" sz="98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Machine</a:t>
                  </a:r>
                </a:p>
              </p:txBody>
            </p:sp>
            <p:pic>
              <p:nvPicPr>
                <p:cNvPr id="504" name="Picture 395"/>
                <p:cNvPicPr>
                  <a:picLocks noChangeAspect="1"/>
                </p:cNvPicPr>
                <p:nvPr/>
              </p:nvPicPr>
              <p:blipFill>
                <a:blip r:embed="rId3" cstate="print">
                  <a:biLevel thresh="25000"/>
                  <a:extLst>
                    <a:ext uri="{28A0092B-C50C-407E-A947-70E740481C1C}">
                      <a14:useLocalDpi xmlns:a14="http://schemas.microsoft.com/office/drawing/2010/main" val="0"/>
                    </a:ext>
                  </a:extLst>
                </a:blip>
                <a:srcRect/>
                <a:stretch>
                  <a:fillRect/>
                </a:stretch>
              </p:blipFill>
              <p:spPr bwMode="auto">
                <a:xfrm>
                  <a:off x="607413" y="5263570"/>
                  <a:ext cx="261938"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87" name="Group 486"/>
              <p:cNvGrpSpPr/>
              <p:nvPr/>
            </p:nvGrpSpPr>
            <p:grpSpPr>
              <a:xfrm>
                <a:off x="1737729" y="5259936"/>
                <a:ext cx="934978" cy="239587"/>
                <a:chOff x="1737729" y="5267270"/>
                <a:chExt cx="934978" cy="239587"/>
              </a:xfrm>
            </p:grpSpPr>
            <p:sp>
              <p:nvSpPr>
                <p:cNvPr id="488" name="Rectangle 487"/>
                <p:cNvSpPr/>
                <p:nvPr/>
              </p:nvSpPr>
              <p:spPr bwMode="auto">
                <a:xfrm>
                  <a:off x="1970460" y="5267270"/>
                  <a:ext cx="702247" cy="239587"/>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defTabSz="895923" eaLnBrk="1" fontAlgn="base" latinLnBrk="0" hangingPunct="1">
                    <a:lnSpc>
                      <a:spcPct val="90000"/>
                    </a:lnSpc>
                    <a:spcBef>
                      <a:spcPts val="0"/>
                    </a:spcBef>
                    <a:spcAft>
                      <a:spcPts val="0"/>
                    </a:spcAft>
                    <a:buClrTx/>
                    <a:buSzTx/>
                    <a:buFontTx/>
                    <a:buNone/>
                    <a:tabLst/>
                    <a:defRPr/>
                  </a:pPr>
                  <a:r>
                    <a:rPr kumimoji="0" lang="en-US" sz="98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Containers</a:t>
                  </a:r>
                </a:p>
              </p:txBody>
            </p:sp>
            <p:grpSp>
              <p:nvGrpSpPr>
                <p:cNvPr id="489" name="Group 411"/>
                <p:cNvGrpSpPr>
                  <a:grpSpLocks/>
                </p:cNvGrpSpPr>
                <p:nvPr/>
              </p:nvGrpSpPr>
              <p:grpSpPr bwMode="auto">
                <a:xfrm>
                  <a:off x="1737729" y="5302132"/>
                  <a:ext cx="220664" cy="169862"/>
                  <a:chOff x="1116824" y="5288934"/>
                  <a:chExt cx="294653" cy="226942"/>
                </a:xfrm>
              </p:grpSpPr>
              <p:grpSp>
                <p:nvGrpSpPr>
                  <p:cNvPr id="490" name="Group 489"/>
                  <p:cNvGrpSpPr/>
                  <p:nvPr/>
                </p:nvGrpSpPr>
                <p:grpSpPr>
                  <a:xfrm>
                    <a:off x="1143956" y="5308454"/>
                    <a:ext cx="97033" cy="104041"/>
                    <a:chOff x="429567" y="3925067"/>
                    <a:chExt cx="291844" cy="312924"/>
                  </a:xfrm>
                  <a:solidFill>
                    <a:srgbClr val="FFFFFF"/>
                  </a:solidFill>
                </p:grpSpPr>
                <p:sp>
                  <p:nvSpPr>
                    <p:cNvPr id="500" name="Diamond 499"/>
                    <p:cNvSpPr/>
                    <p:nvPr/>
                  </p:nvSpPr>
                  <p:spPr bwMode="auto">
                    <a:xfrm rot="19690132">
                      <a:off x="429567" y="3991206"/>
                      <a:ext cx="148049" cy="245584"/>
                    </a:xfrm>
                    <a:prstGeom prst="diamond">
                      <a:avLst/>
                    </a:prstGeom>
                    <a:grpFill/>
                    <a:ln w="9525" cap="flat" cmpd="sng" algn="ctr">
                      <a:noFill/>
                      <a:prstDash val="solid"/>
                      <a:headEnd type="none" w="med" len="med"/>
                      <a:tailEnd type="none" w="med" len="med"/>
                    </a:ln>
                    <a:effectLst/>
                    <a:scene3d>
                      <a:camera prst="orthographicFront">
                        <a:rot lat="899860" lon="21583921" rev="21540000"/>
                      </a:camera>
                      <a:lightRig rig="threePt" dir="t"/>
                    </a:scene3d>
                  </p:spPr>
                  <p:txBody>
                    <a:bodyPr lIns="182880" tIns="146304" rIns="182880" bIns="146304"/>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501" name="Diamond 500"/>
                    <p:cNvSpPr/>
                    <p:nvPr/>
                  </p:nvSpPr>
                  <p:spPr bwMode="auto">
                    <a:xfrm rot="1935408">
                      <a:off x="567471" y="3991342"/>
                      <a:ext cx="153940" cy="246649"/>
                    </a:xfrm>
                    <a:prstGeom prst="diamond">
                      <a:avLst/>
                    </a:prstGeom>
                    <a:grpFill/>
                    <a:ln w="9525" cap="flat" cmpd="sng" algn="ctr">
                      <a:noFill/>
                      <a:prstDash val="solid"/>
                      <a:headEnd type="none" w="med" len="med"/>
                      <a:tailEnd type="none" w="med" len="med"/>
                    </a:ln>
                    <a:effectLst/>
                  </p:spPr>
                  <p:txBody>
                    <a:bodyPr lIns="182880" tIns="146304" rIns="182880" bIns="146304"/>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502" name="Diamond 501"/>
                    <p:cNvSpPr/>
                    <p:nvPr/>
                  </p:nvSpPr>
                  <p:spPr bwMode="auto">
                    <a:xfrm rot="5400000">
                      <a:off x="498047" y="3879246"/>
                      <a:ext cx="153941" cy="245584"/>
                    </a:xfrm>
                    <a:prstGeom prst="diamond">
                      <a:avLst/>
                    </a:prstGeom>
                    <a:grpFill/>
                    <a:ln w="9525" cap="flat" cmpd="sng" algn="ctr">
                      <a:noFill/>
                      <a:prstDash val="solid"/>
                      <a:headEnd type="none" w="med" len="med"/>
                      <a:tailEnd type="none" w="med" len="med"/>
                    </a:ln>
                    <a:effectLst/>
                    <a:scene3d>
                      <a:camera prst="orthographicFront">
                        <a:rot lat="21599979" lon="2400000" rev="0"/>
                      </a:camera>
                      <a:lightRig rig="threePt" dir="t"/>
                    </a:scene3d>
                  </p:spPr>
                  <p:txBody>
                    <a:bodyPr lIns="182880" tIns="146304" rIns="182880" bIns="146304"/>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sp>
                <p:nvSpPr>
                  <p:cNvPr id="491" name="Rounded Rectangle 490"/>
                  <p:cNvSpPr/>
                  <p:nvPr/>
                </p:nvSpPr>
                <p:spPr bwMode="auto">
                  <a:xfrm>
                    <a:off x="1116824" y="5288934"/>
                    <a:ext cx="294653" cy="226942"/>
                  </a:xfrm>
                  <a:prstGeom prst="roundRect">
                    <a:avLst>
                      <a:gd name="adj" fmla="val 9184"/>
                    </a:avLst>
                  </a:prstGeom>
                  <a:noFill/>
                  <a:ln w="19050" cap="flat" cmpd="sng" algn="ctr">
                    <a:solidFill>
                      <a:srgbClr val="FFFFFF"/>
                    </a:solidFill>
                    <a:prstDash val="solid"/>
                    <a:headEnd type="none" w="med" len="med"/>
                    <a:tailEnd type="none" w="med" len="med"/>
                  </a:ln>
                  <a:effectLst/>
                </p:spPr>
                <p:txBody>
                  <a:bodyPr lIns="182880" tIns="146304" rIns="182880" bIns="146304"/>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nvGrpSpPr>
                  <p:cNvPr id="492" name="Group 491"/>
                  <p:cNvGrpSpPr/>
                  <p:nvPr/>
                </p:nvGrpSpPr>
                <p:grpSpPr>
                  <a:xfrm>
                    <a:off x="1288799" y="5308986"/>
                    <a:ext cx="97033" cy="104040"/>
                    <a:chOff x="429561" y="3925070"/>
                    <a:chExt cx="291847" cy="312921"/>
                  </a:xfrm>
                  <a:solidFill>
                    <a:srgbClr val="FFFFFF"/>
                  </a:solidFill>
                </p:grpSpPr>
                <p:sp>
                  <p:nvSpPr>
                    <p:cNvPr id="497" name="Diamond 496"/>
                    <p:cNvSpPr/>
                    <p:nvPr/>
                  </p:nvSpPr>
                  <p:spPr bwMode="auto">
                    <a:xfrm rot="19690132">
                      <a:off x="429561" y="3991205"/>
                      <a:ext cx="148050" cy="245585"/>
                    </a:xfrm>
                    <a:prstGeom prst="diamond">
                      <a:avLst/>
                    </a:prstGeom>
                    <a:grpFill/>
                    <a:ln w="9525" cap="flat" cmpd="sng" algn="ctr">
                      <a:noFill/>
                      <a:prstDash val="solid"/>
                      <a:headEnd type="none" w="med" len="med"/>
                      <a:tailEnd type="none" w="med" len="med"/>
                    </a:ln>
                    <a:effectLst/>
                    <a:scene3d>
                      <a:camera prst="orthographicFront">
                        <a:rot lat="899860" lon="21583921" rev="21540000"/>
                      </a:camera>
                      <a:lightRig rig="threePt" dir="t"/>
                    </a:scene3d>
                  </p:spPr>
                  <p:txBody>
                    <a:bodyPr lIns="182880" tIns="146304" rIns="182880" bIns="146304"/>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98" name="Diamond 497"/>
                    <p:cNvSpPr/>
                    <p:nvPr/>
                  </p:nvSpPr>
                  <p:spPr bwMode="auto">
                    <a:xfrm rot="1935408">
                      <a:off x="567466" y="3991341"/>
                      <a:ext cx="153942" cy="246650"/>
                    </a:xfrm>
                    <a:prstGeom prst="diamond">
                      <a:avLst/>
                    </a:prstGeom>
                    <a:grpFill/>
                    <a:ln w="9525" cap="flat" cmpd="sng" algn="ctr">
                      <a:noFill/>
                      <a:prstDash val="solid"/>
                      <a:headEnd type="none" w="med" len="med"/>
                      <a:tailEnd type="none" w="med" len="med"/>
                    </a:ln>
                    <a:effectLst/>
                  </p:spPr>
                  <p:txBody>
                    <a:bodyPr lIns="182880" tIns="146304" rIns="182880" bIns="146304"/>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99" name="Diamond 498"/>
                    <p:cNvSpPr/>
                    <p:nvPr/>
                  </p:nvSpPr>
                  <p:spPr bwMode="auto">
                    <a:xfrm rot="5400000">
                      <a:off x="498041" y="3879250"/>
                      <a:ext cx="153941" cy="245582"/>
                    </a:xfrm>
                    <a:prstGeom prst="diamond">
                      <a:avLst/>
                    </a:prstGeom>
                    <a:grpFill/>
                    <a:ln w="9525" cap="flat" cmpd="sng" algn="ctr">
                      <a:noFill/>
                      <a:prstDash val="solid"/>
                      <a:headEnd type="none" w="med" len="med"/>
                      <a:tailEnd type="none" w="med" len="med"/>
                    </a:ln>
                    <a:effectLst/>
                    <a:scene3d>
                      <a:camera prst="orthographicFront">
                        <a:rot lat="21599979" lon="2400000" rev="0"/>
                      </a:camera>
                      <a:lightRig rig="threePt" dir="t"/>
                    </a:scene3d>
                  </p:spPr>
                  <p:txBody>
                    <a:bodyPr lIns="182880" tIns="146304" rIns="182880" bIns="146304"/>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nvGrpSpPr>
                  <p:cNvPr id="493" name="Group 492"/>
                  <p:cNvGrpSpPr/>
                  <p:nvPr/>
                </p:nvGrpSpPr>
                <p:grpSpPr>
                  <a:xfrm>
                    <a:off x="1220330" y="5390443"/>
                    <a:ext cx="97032" cy="104039"/>
                    <a:chOff x="429564" y="3925074"/>
                    <a:chExt cx="291843" cy="312917"/>
                  </a:xfrm>
                  <a:solidFill>
                    <a:srgbClr val="FFFFFF"/>
                  </a:solidFill>
                </p:grpSpPr>
                <p:sp>
                  <p:nvSpPr>
                    <p:cNvPr id="494" name="Diamond 493"/>
                    <p:cNvSpPr/>
                    <p:nvPr/>
                  </p:nvSpPr>
                  <p:spPr bwMode="auto">
                    <a:xfrm rot="19690132">
                      <a:off x="429564" y="3991204"/>
                      <a:ext cx="148050" cy="245585"/>
                    </a:xfrm>
                    <a:prstGeom prst="diamond">
                      <a:avLst/>
                    </a:prstGeom>
                    <a:grpFill/>
                    <a:ln w="9525" cap="flat" cmpd="sng" algn="ctr">
                      <a:noFill/>
                      <a:prstDash val="solid"/>
                      <a:headEnd type="none" w="med" len="med"/>
                      <a:tailEnd type="none" w="med" len="med"/>
                    </a:ln>
                    <a:effectLst/>
                    <a:scene3d>
                      <a:camera prst="orthographicFront">
                        <a:rot lat="899860" lon="21583921" rev="21540000"/>
                      </a:camera>
                      <a:lightRig rig="threePt" dir="t"/>
                    </a:scene3d>
                  </p:spPr>
                  <p:txBody>
                    <a:bodyPr lIns="182880" tIns="146304" rIns="182880" bIns="146304"/>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95" name="Diamond 494"/>
                    <p:cNvSpPr/>
                    <p:nvPr/>
                  </p:nvSpPr>
                  <p:spPr bwMode="auto">
                    <a:xfrm rot="1935408">
                      <a:off x="567465" y="3991345"/>
                      <a:ext cx="153942" cy="246646"/>
                    </a:xfrm>
                    <a:prstGeom prst="diamond">
                      <a:avLst/>
                    </a:prstGeom>
                    <a:grpFill/>
                    <a:ln w="9525" cap="flat" cmpd="sng" algn="ctr">
                      <a:noFill/>
                      <a:prstDash val="solid"/>
                      <a:headEnd type="none" w="med" len="med"/>
                      <a:tailEnd type="none" w="med" len="med"/>
                    </a:ln>
                    <a:effectLst/>
                  </p:spPr>
                  <p:txBody>
                    <a:bodyPr lIns="182880" tIns="146304" rIns="182880" bIns="146304"/>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96" name="Diamond 495"/>
                    <p:cNvSpPr/>
                    <p:nvPr/>
                  </p:nvSpPr>
                  <p:spPr bwMode="auto">
                    <a:xfrm rot="5400000">
                      <a:off x="502612" y="3879253"/>
                      <a:ext cx="153940" cy="245581"/>
                    </a:xfrm>
                    <a:prstGeom prst="diamond">
                      <a:avLst/>
                    </a:prstGeom>
                    <a:grpFill/>
                    <a:ln w="9525" cap="flat" cmpd="sng" algn="ctr">
                      <a:noFill/>
                      <a:prstDash val="solid"/>
                      <a:headEnd type="none" w="med" len="med"/>
                      <a:tailEnd type="none" w="med" len="med"/>
                    </a:ln>
                    <a:effectLst/>
                    <a:scene3d>
                      <a:camera prst="orthographicFront">
                        <a:rot lat="21599979" lon="2400000" rev="0"/>
                      </a:camera>
                      <a:lightRig rig="threePt" dir="t"/>
                    </a:scene3d>
                  </p:spPr>
                  <p:txBody>
                    <a:bodyPr lIns="182880" tIns="146304" rIns="182880" bIns="146304"/>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grpSp>
        </p:grpSp>
        <p:grpSp>
          <p:nvGrpSpPr>
            <p:cNvPr id="461" name="Group 460"/>
            <p:cNvGrpSpPr/>
            <p:nvPr/>
          </p:nvGrpSpPr>
          <p:grpSpPr>
            <a:xfrm>
              <a:off x="5900614" y="4783867"/>
              <a:ext cx="6292850" cy="790575"/>
              <a:chOff x="6022975" y="4930775"/>
              <a:chExt cx="6292850" cy="790575"/>
            </a:xfrm>
          </p:grpSpPr>
          <p:sp>
            <p:nvSpPr>
              <p:cNvPr id="462" name="Rectangle 461"/>
              <p:cNvSpPr/>
              <p:nvPr/>
            </p:nvSpPr>
            <p:spPr bwMode="auto">
              <a:xfrm>
                <a:off x="6022975" y="4930775"/>
                <a:ext cx="6292850" cy="790575"/>
              </a:xfrm>
              <a:prstGeom prst="rect">
                <a:avLst/>
              </a:prstGeom>
              <a:solidFill>
                <a:srgbClr val="0072C6"/>
              </a:solidFill>
              <a:ln w="6350" cap="flat" cmpd="sng" algn="ctr">
                <a:noFill/>
                <a:prstDash val="solid"/>
                <a:miter lim="800000"/>
                <a:headEnd type="none" w="med" len="med"/>
                <a:tailEnd type="none" w="med" len="med"/>
              </a:ln>
              <a:effectLst/>
            </p:spPr>
            <p:txBody>
              <a:bodyPr bIns="143428"/>
              <a:lstStyle/>
              <a:p>
                <a:pPr marL="0" marR="0" lvl="0" indent="0" algn="ctr" defTabSz="895923" eaLnBrk="1" fontAlgn="base" latinLnBrk="0" hangingPunct="1">
                  <a:lnSpc>
                    <a:spcPct val="90000"/>
                  </a:lnSpc>
                  <a:spcBef>
                    <a:spcPts val="0"/>
                  </a:spcBef>
                  <a:spcAft>
                    <a:spcPts val="0"/>
                  </a:spcAft>
                  <a:buClrTx/>
                  <a:buSzTx/>
                  <a:buFontTx/>
                  <a:buNone/>
                  <a:tabLst/>
                  <a:defRPr/>
                </a:pPr>
                <a:r>
                  <a:rPr kumimoji="0" lang="en-US" sz="1176"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Networking</a:t>
                </a:r>
              </a:p>
            </p:txBody>
          </p:sp>
          <p:grpSp>
            <p:nvGrpSpPr>
              <p:cNvPr id="463" name="Group 462"/>
              <p:cNvGrpSpPr/>
              <p:nvPr/>
            </p:nvGrpSpPr>
            <p:grpSpPr>
              <a:xfrm>
                <a:off x="6120092" y="5210907"/>
                <a:ext cx="947766" cy="346518"/>
                <a:chOff x="6120092" y="5210907"/>
                <a:chExt cx="947766" cy="346518"/>
              </a:xfrm>
            </p:grpSpPr>
            <p:sp>
              <p:nvSpPr>
                <p:cNvPr id="482" name="Rectangle 481"/>
                <p:cNvSpPr/>
                <p:nvPr/>
              </p:nvSpPr>
              <p:spPr bwMode="auto">
                <a:xfrm>
                  <a:off x="6388100" y="5210907"/>
                  <a:ext cx="679758" cy="346518"/>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defTabSz="895923" eaLnBrk="1" fontAlgn="base" latinLnBrk="0" hangingPunct="1">
                    <a:lnSpc>
                      <a:spcPct val="90000"/>
                    </a:lnSpc>
                    <a:spcBef>
                      <a:spcPts val="0"/>
                    </a:spcBef>
                    <a:spcAft>
                      <a:spcPts val="0"/>
                    </a:spcAft>
                    <a:buClrTx/>
                    <a:buSzTx/>
                    <a:buFontTx/>
                    <a:buNone/>
                    <a:tabLst/>
                    <a:defRPr/>
                  </a:pPr>
                  <a:r>
                    <a:rPr kumimoji="0" lang="en-US" sz="98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Virtual Network</a:t>
                  </a:r>
                </a:p>
              </p:txBody>
            </p:sp>
            <p:pic>
              <p:nvPicPr>
                <p:cNvPr id="483" name="Picture 226"/>
                <p:cNvPicPr>
                  <a:picLocks noChangeAspect="1"/>
                </p:cNvPicPr>
                <p:nvPr/>
              </p:nvPicPr>
              <p:blipFill>
                <a:blip r:embed="rId4" cstate="print">
                  <a:biLevel thresh="25000"/>
                  <a:extLst>
                    <a:ext uri="{28A0092B-C50C-407E-A947-70E740481C1C}">
                      <a14:useLocalDpi xmlns:a14="http://schemas.microsoft.com/office/drawing/2010/main" val="0"/>
                    </a:ext>
                  </a:extLst>
                </a:blip>
                <a:srcRect/>
                <a:stretch>
                  <a:fillRect/>
                </a:stretch>
              </p:blipFill>
              <p:spPr bwMode="auto">
                <a:xfrm>
                  <a:off x="6120092" y="5242269"/>
                  <a:ext cx="268287" cy="268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4" name="Group 463"/>
              <p:cNvGrpSpPr/>
              <p:nvPr/>
            </p:nvGrpSpPr>
            <p:grpSpPr>
              <a:xfrm>
                <a:off x="8599909" y="5210661"/>
                <a:ext cx="854686" cy="346764"/>
                <a:chOff x="8608651" y="5210661"/>
                <a:chExt cx="854686" cy="346764"/>
              </a:xfrm>
            </p:grpSpPr>
            <p:sp>
              <p:nvSpPr>
                <p:cNvPr id="480" name="Rectangle 479"/>
                <p:cNvSpPr/>
                <p:nvPr/>
              </p:nvSpPr>
              <p:spPr bwMode="auto">
                <a:xfrm>
                  <a:off x="8913208" y="5210661"/>
                  <a:ext cx="550129"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defTabSz="895923" eaLnBrk="1" fontAlgn="base" latinLnBrk="0" hangingPunct="1">
                    <a:lnSpc>
                      <a:spcPct val="90000"/>
                    </a:lnSpc>
                    <a:spcBef>
                      <a:spcPts val="0"/>
                    </a:spcBef>
                    <a:spcAft>
                      <a:spcPts val="0"/>
                    </a:spcAft>
                    <a:buClrTx/>
                    <a:buSzTx/>
                    <a:buFontTx/>
                    <a:buNone/>
                    <a:tabLst/>
                    <a:defRPr/>
                  </a:pPr>
                  <a:r>
                    <a:rPr kumimoji="0" lang="en-US" sz="98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Express</a:t>
                  </a:r>
                </a:p>
                <a:p>
                  <a:pPr marL="0" marR="0" lvl="0" indent="0" defTabSz="895923" eaLnBrk="1" fontAlgn="base" latinLnBrk="0" hangingPunct="1">
                    <a:lnSpc>
                      <a:spcPct val="90000"/>
                    </a:lnSpc>
                    <a:spcBef>
                      <a:spcPts val="0"/>
                    </a:spcBef>
                    <a:spcAft>
                      <a:spcPts val="0"/>
                    </a:spcAft>
                    <a:buClrTx/>
                    <a:buSzTx/>
                    <a:buFontTx/>
                    <a:buNone/>
                    <a:tabLst/>
                    <a:defRPr/>
                  </a:pPr>
                  <a:r>
                    <a:rPr kumimoji="0" lang="en-US" sz="98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Route</a:t>
                  </a:r>
                </a:p>
              </p:txBody>
            </p:sp>
            <p:pic>
              <p:nvPicPr>
                <p:cNvPr id="481" name="Picture 227"/>
                <p:cNvPicPr>
                  <a:picLocks noChangeAspect="1"/>
                </p:cNvPicPr>
                <p:nvPr/>
              </p:nvPicPr>
              <p:blipFill>
                <a:blip r:embed="rId5" cstate="print">
                  <a:biLevel thresh="25000"/>
                  <a:extLst>
                    <a:ext uri="{28A0092B-C50C-407E-A947-70E740481C1C}">
                      <a14:useLocalDpi xmlns:a14="http://schemas.microsoft.com/office/drawing/2010/main" val="0"/>
                    </a:ext>
                  </a:extLst>
                </a:blip>
                <a:srcRect/>
                <a:stretch>
                  <a:fillRect/>
                </a:stretch>
              </p:blipFill>
              <p:spPr bwMode="auto">
                <a:xfrm>
                  <a:off x="8608651" y="5234771"/>
                  <a:ext cx="285077" cy="283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5" name="Group 464"/>
              <p:cNvGrpSpPr/>
              <p:nvPr/>
            </p:nvGrpSpPr>
            <p:grpSpPr>
              <a:xfrm>
                <a:off x="9499896" y="5210661"/>
                <a:ext cx="856833" cy="346764"/>
                <a:chOff x="9542661" y="5210661"/>
                <a:chExt cx="856833" cy="346764"/>
              </a:xfrm>
            </p:grpSpPr>
            <p:sp>
              <p:nvSpPr>
                <p:cNvPr id="478" name="Rectangle 477"/>
                <p:cNvSpPr/>
                <p:nvPr/>
              </p:nvSpPr>
              <p:spPr bwMode="auto">
                <a:xfrm>
                  <a:off x="9773921" y="5210661"/>
                  <a:ext cx="625573"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defTabSz="895923" eaLnBrk="1" fontAlgn="base" latinLnBrk="0" hangingPunct="1">
                    <a:lnSpc>
                      <a:spcPct val="90000"/>
                    </a:lnSpc>
                    <a:spcBef>
                      <a:spcPts val="0"/>
                    </a:spcBef>
                    <a:spcAft>
                      <a:spcPts val="0"/>
                    </a:spcAft>
                    <a:buClrTx/>
                    <a:buSzTx/>
                    <a:buFontTx/>
                    <a:buNone/>
                    <a:tabLst/>
                    <a:defRPr/>
                  </a:pPr>
                  <a:r>
                    <a:rPr kumimoji="0" lang="en-US" sz="98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Traffic Manager</a:t>
                  </a:r>
                </a:p>
              </p:txBody>
            </p:sp>
            <p:pic>
              <p:nvPicPr>
                <p:cNvPr id="479" name="Picture 88"/>
                <p:cNvPicPr>
                  <a:picLocks noChangeAspect="1"/>
                </p:cNvPicPr>
                <p:nvPr/>
              </p:nvPicPr>
              <p:blipFill>
                <a:blip r:embed="rId6" cstate="print">
                  <a:biLevel thresh="25000"/>
                  <a:extLst>
                    <a:ext uri="{28A0092B-C50C-407E-A947-70E740481C1C}">
                      <a14:useLocalDpi xmlns:a14="http://schemas.microsoft.com/office/drawing/2010/main" val="0"/>
                    </a:ext>
                  </a:extLst>
                </a:blip>
                <a:srcRect/>
                <a:stretch>
                  <a:fillRect/>
                </a:stretch>
              </p:blipFill>
              <p:spPr bwMode="auto">
                <a:xfrm>
                  <a:off x="9542661" y="5271638"/>
                  <a:ext cx="211137"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6" name="Group 465"/>
              <p:cNvGrpSpPr/>
              <p:nvPr/>
            </p:nvGrpSpPr>
            <p:grpSpPr>
              <a:xfrm>
                <a:off x="11270141" y="5210661"/>
                <a:ext cx="985359" cy="346764"/>
                <a:chOff x="11270141" y="5210661"/>
                <a:chExt cx="985359" cy="346764"/>
              </a:xfrm>
            </p:grpSpPr>
            <p:sp>
              <p:nvSpPr>
                <p:cNvPr id="476" name="Rectangle 475"/>
                <p:cNvSpPr/>
                <p:nvPr/>
              </p:nvSpPr>
              <p:spPr bwMode="auto">
                <a:xfrm>
                  <a:off x="11524599" y="5210661"/>
                  <a:ext cx="730901"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defTabSz="895923" eaLnBrk="1" fontAlgn="base" latinLnBrk="0" hangingPunct="1">
                    <a:lnSpc>
                      <a:spcPct val="90000"/>
                    </a:lnSpc>
                    <a:spcBef>
                      <a:spcPts val="0"/>
                    </a:spcBef>
                    <a:spcAft>
                      <a:spcPts val="0"/>
                    </a:spcAft>
                    <a:buClrTx/>
                    <a:buSzTx/>
                    <a:buFontTx/>
                    <a:buNone/>
                    <a:tabLst/>
                    <a:defRPr/>
                  </a:pPr>
                  <a:r>
                    <a:rPr kumimoji="0" lang="en-US" sz="98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Application Gateway</a:t>
                  </a:r>
                </a:p>
              </p:txBody>
            </p:sp>
            <p:sp>
              <p:nvSpPr>
                <p:cNvPr id="477" name="Freeform 476"/>
                <p:cNvSpPr/>
                <p:nvPr/>
              </p:nvSpPr>
              <p:spPr bwMode="auto">
                <a:xfrm rot="2700000">
                  <a:off x="11270140" y="5281957"/>
                  <a:ext cx="188913" cy="188912"/>
                </a:xfrm>
                <a:custGeom>
                  <a:avLst/>
                  <a:gdLst>
                    <a:gd name="connsiteX0" fmla="*/ 314803 w 613867"/>
                    <a:gd name="connsiteY0" fmla="*/ 374281 h 613867"/>
                    <a:gd name="connsiteX1" fmla="*/ 390557 w 613867"/>
                    <a:gd name="connsiteY1" fmla="*/ 450035 h 613867"/>
                    <a:gd name="connsiteX2" fmla="*/ 330696 w 613867"/>
                    <a:gd name="connsiteY2" fmla="*/ 509896 h 613867"/>
                    <a:gd name="connsiteX3" fmla="*/ 507842 w 613867"/>
                    <a:gd name="connsiteY3" fmla="*/ 504902 h 613867"/>
                    <a:gd name="connsiteX4" fmla="*/ 512837 w 613867"/>
                    <a:gd name="connsiteY4" fmla="*/ 327756 h 613867"/>
                    <a:gd name="connsiteX5" fmla="*/ 452975 w 613867"/>
                    <a:gd name="connsiteY5" fmla="*/ 387617 h 613867"/>
                    <a:gd name="connsiteX6" fmla="*/ 377221 w 613867"/>
                    <a:gd name="connsiteY6" fmla="*/ 311863 h 613867"/>
                    <a:gd name="connsiteX7" fmla="*/ 367619 w 613867"/>
                    <a:gd name="connsiteY7" fmla="*/ 63753 h 613867"/>
                    <a:gd name="connsiteX8" fmla="*/ 372612 w 613867"/>
                    <a:gd name="connsiteY8" fmla="*/ 240900 h 613867"/>
                    <a:gd name="connsiteX9" fmla="*/ 549761 w 613867"/>
                    <a:gd name="connsiteY9" fmla="*/ 245895 h 613867"/>
                    <a:gd name="connsiteX10" fmla="*/ 489898 w 613867"/>
                    <a:gd name="connsiteY10" fmla="*/ 186033 h 613867"/>
                    <a:gd name="connsiteX11" fmla="*/ 565652 w 613867"/>
                    <a:gd name="connsiteY11" fmla="*/ 110279 h 613867"/>
                    <a:gd name="connsiteX12" fmla="*/ 503234 w 613867"/>
                    <a:gd name="connsiteY12" fmla="*/ 47861 h 613867"/>
                    <a:gd name="connsiteX13" fmla="*/ 427480 w 613867"/>
                    <a:gd name="connsiteY13" fmla="*/ 123615 h 613867"/>
                    <a:gd name="connsiteX14" fmla="*/ 60550 w 613867"/>
                    <a:gd name="connsiteY14" fmla="*/ 370823 h 613867"/>
                    <a:gd name="connsiteX15" fmla="*/ 120411 w 613867"/>
                    <a:gd name="connsiteY15" fmla="*/ 430684 h 613867"/>
                    <a:gd name="connsiteX16" fmla="*/ 44657 w 613867"/>
                    <a:gd name="connsiteY16" fmla="*/ 506438 h 613867"/>
                    <a:gd name="connsiteX17" fmla="*/ 107075 w 613867"/>
                    <a:gd name="connsiteY17" fmla="*/ 568856 h 613867"/>
                    <a:gd name="connsiteX18" fmla="*/ 182829 w 613867"/>
                    <a:gd name="connsiteY18" fmla="*/ 493102 h 613867"/>
                    <a:gd name="connsiteX19" fmla="*/ 242691 w 613867"/>
                    <a:gd name="connsiteY19" fmla="*/ 552964 h 613867"/>
                    <a:gd name="connsiteX20" fmla="*/ 237696 w 613867"/>
                    <a:gd name="connsiteY20" fmla="*/ 375818 h 613867"/>
                    <a:gd name="connsiteX21" fmla="*/ 104519 w 613867"/>
                    <a:gd name="connsiteY21" fmla="*/ 101580 h 613867"/>
                    <a:gd name="connsiteX22" fmla="*/ 99524 w 613867"/>
                    <a:gd name="connsiteY22" fmla="*/ 278727 h 613867"/>
                    <a:gd name="connsiteX23" fmla="*/ 159386 w 613867"/>
                    <a:gd name="connsiteY23" fmla="*/ 218865 h 613867"/>
                    <a:gd name="connsiteX24" fmla="*/ 235140 w 613867"/>
                    <a:gd name="connsiteY24" fmla="*/ 294619 h 613867"/>
                    <a:gd name="connsiteX25" fmla="*/ 297558 w 613867"/>
                    <a:gd name="connsiteY25" fmla="*/ 232201 h 613867"/>
                    <a:gd name="connsiteX26" fmla="*/ 221804 w 613867"/>
                    <a:gd name="connsiteY26" fmla="*/ 156447 h 613867"/>
                    <a:gd name="connsiteX27" fmla="*/ 281665 w 613867"/>
                    <a:gd name="connsiteY27" fmla="*/ 96586 h 613867"/>
                    <a:gd name="connsiteX28" fmla="*/ 29967 w 613867"/>
                    <a:gd name="connsiteY28" fmla="*/ 29967 h 613867"/>
                    <a:gd name="connsiteX29" fmla="*/ 102313 w 613867"/>
                    <a:gd name="connsiteY29" fmla="*/ 0 h 613867"/>
                    <a:gd name="connsiteX30" fmla="*/ 511554 w 613867"/>
                    <a:gd name="connsiteY30" fmla="*/ 0 h 613867"/>
                    <a:gd name="connsiteX31" fmla="*/ 613867 w 613867"/>
                    <a:gd name="connsiteY31" fmla="*/ 102313 h 613867"/>
                    <a:gd name="connsiteX32" fmla="*/ 613867 w 613867"/>
                    <a:gd name="connsiteY32" fmla="*/ 511554 h 613867"/>
                    <a:gd name="connsiteX33" fmla="*/ 511554 w 613867"/>
                    <a:gd name="connsiteY33" fmla="*/ 613867 h 613867"/>
                    <a:gd name="connsiteX34" fmla="*/ 102313 w 613867"/>
                    <a:gd name="connsiteY34" fmla="*/ 613867 h 613867"/>
                    <a:gd name="connsiteX35" fmla="*/ 0 w 613867"/>
                    <a:gd name="connsiteY35" fmla="*/ 511554 h 613867"/>
                    <a:gd name="connsiteX36" fmla="*/ 0 w 613867"/>
                    <a:gd name="connsiteY36" fmla="*/ 102313 h 613867"/>
                    <a:gd name="connsiteX37" fmla="*/ 29967 w 613867"/>
                    <a:gd name="connsiteY37" fmla="*/ 29967 h 613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13867" h="613867">
                      <a:moveTo>
                        <a:pt x="314803" y="374281"/>
                      </a:moveTo>
                      <a:lnTo>
                        <a:pt x="390557" y="450035"/>
                      </a:lnTo>
                      <a:lnTo>
                        <a:pt x="330696" y="509896"/>
                      </a:lnTo>
                      <a:lnTo>
                        <a:pt x="507842" y="504902"/>
                      </a:lnTo>
                      <a:lnTo>
                        <a:pt x="512837" y="327756"/>
                      </a:lnTo>
                      <a:lnTo>
                        <a:pt x="452975" y="387617"/>
                      </a:lnTo>
                      <a:lnTo>
                        <a:pt x="377221" y="311863"/>
                      </a:lnTo>
                      <a:close/>
                      <a:moveTo>
                        <a:pt x="367619" y="63753"/>
                      </a:moveTo>
                      <a:lnTo>
                        <a:pt x="372612" y="240900"/>
                      </a:lnTo>
                      <a:lnTo>
                        <a:pt x="549761" y="245895"/>
                      </a:lnTo>
                      <a:lnTo>
                        <a:pt x="489898" y="186033"/>
                      </a:lnTo>
                      <a:lnTo>
                        <a:pt x="565652" y="110279"/>
                      </a:lnTo>
                      <a:lnTo>
                        <a:pt x="503234" y="47861"/>
                      </a:lnTo>
                      <a:lnTo>
                        <a:pt x="427480" y="123615"/>
                      </a:lnTo>
                      <a:close/>
                      <a:moveTo>
                        <a:pt x="60550" y="370823"/>
                      </a:moveTo>
                      <a:lnTo>
                        <a:pt x="120411" y="430684"/>
                      </a:lnTo>
                      <a:lnTo>
                        <a:pt x="44657" y="506438"/>
                      </a:lnTo>
                      <a:lnTo>
                        <a:pt x="107075" y="568856"/>
                      </a:lnTo>
                      <a:lnTo>
                        <a:pt x="182829" y="493102"/>
                      </a:lnTo>
                      <a:lnTo>
                        <a:pt x="242691" y="552964"/>
                      </a:lnTo>
                      <a:lnTo>
                        <a:pt x="237696" y="375818"/>
                      </a:lnTo>
                      <a:close/>
                      <a:moveTo>
                        <a:pt x="104519" y="101580"/>
                      </a:moveTo>
                      <a:lnTo>
                        <a:pt x="99524" y="278727"/>
                      </a:lnTo>
                      <a:lnTo>
                        <a:pt x="159386" y="218865"/>
                      </a:lnTo>
                      <a:lnTo>
                        <a:pt x="235140" y="294619"/>
                      </a:lnTo>
                      <a:lnTo>
                        <a:pt x="297558" y="232201"/>
                      </a:lnTo>
                      <a:lnTo>
                        <a:pt x="221804" y="156447"/>
                      </a:lnTo>
                      <a:lnTo>
                        <a:pt x="281665" y="96586"/>
                      </a:lnTo>
                      <a:close/>
                      <a:moveTo>
                        <a:pt x="29967" y="29967"/>
                      </a:moveTo>
                      <a:cubicBezTo>
                        <a:pt x="48482" y="11452"/>
                        <a:pt x="74060" y="0"/>
                        <a:pt x="102313" y="0"/>
                      </a:cubicBezTo>
                      <a:lnTo>
                        <a:pt x="511554" y="0"/>
                      </a:lnTo>
                      <a:cubicBezTo>
                        <a:pt x="568060" y="0"/>
                        <a:pt x="613867" y="45807"/>
                        <a:pt x="613867" y="102313"/>
                      </a:cubicBezTo>
                      <a:lnTo>
                        <a:pt x="613867" y="511554"/>
                      </a:lnTo>
                      <a:cubicBezTo>
                        <a:pt x="613867" y="568060"/>
                        <a:pt x="568060" y="613867"/>
                        <a:pt x="511554" y="613867"/>
                      </a:cubicBezTo>
                      <a:lnTo>
                        <a:pt x="102313" y="613867"/>
                      </a:lnTo>
                      <a:cubicBezTo>
                        <a:pt x="45807" y="613867"/>
                        <a:pt x="0" y="568060"/>
                        <a:pt x="0" y="511554"/>
                      </a:cubicBezTo>
                      <a:lnTo>
                        <a:pt x="0" y="102313"/>
                      </a:lnTo>
                      <a:cubicBezTo>
                        <a:pt x="0" y="74060"/>
                        <a:pt x="11452" y="48482"/>
                        <a:pt x="29967" y="29967"/>
                      </a:cubicBezTo>
                      <a:close/>
                    </a:path>
                  </a:pathLst>
                </a:custGeom>
                <a:solidFill>
                  <a:srgbClr val="FFFFFF"/>
                </a:solidFill>
                <a:ln w="9525" cap="flat" cmpd="sng" algn="ctr">
                  <a:noFill/>
                  <a:prstDash val="solid"/>
                  <a:headEnd type="none" w="med" len="med"/>
                  <a:tailEnd type="none" w="med" len="med"/>
                </a:ln>
                <a:effectLst/>
              </p:spPr>
              <p:txBody>
                <a:bodyPr lIns="182880" tIns="146304" rIns="182880" bIns="146304"/>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nvGrpSpPr>
              <p:cNvPr id="467" name="Group 466"/>
              <p:cNvGrpSpPr/>
              <p:nvPr/>
            </p:nvGrpSpPr>
            <p:grpSpPr>
              <a:xfrm>
                <a:off x="7897520" y="5210661"/>
                <a:ext cx="657088" cy="346764"/>
                <a:chOff x="7872239" y="5210661"/>
                <a:chExt cx="657088" cy="346764"/>
              </a:xfrm>
            </p:grpSpPr>
            <p:sp>
              <p:nvSpPr>
                <p:cNvPr id="474" name="Rectangle 473"/>
                <p:cNvSpPr/>
                <p:nvPr/>
              </p:nvSpPr>
              <p:spPr bwMode="auto">
                <a:xfrm>
                  <a:off x="8127646" y="5210661"/>
                  <a:ext cx="401681" cy="346764"/>
                </a:xfrm>
                <a:prstGeom prst="rect">
                  <a:avLst/>
                </a:prstGeom>
                <a:noFill/>
                <a:ln w="6350" cap="flat" cmpd="sng" algn="ctr">
                  <a:noFill/>
                  <a:prstDash val="solid"/>
                  <a:miter lim="800000"/>
                  <a:headEnd type="none" w="med" len="med"/>
                  <a:tailEnd type="none" w="med" len="med"/>
                </a:ln>
                <a:effectLst/>
              </p:spPr>
              <p:txBody>
                <a:bodyPr lIns="45720" tIns="45720" rIns="45720" bIns="45720" anchor="ctr" anchorCtr="0"/>
                <a:lstStyle/>
                <a:p>
                  <a:pPr marL="0" marR="0" lvl="0" indent="0" defTabSz="895923" eaLnBrk="1" fontAlgn="base" latinLnBrk="0" hangingPunct="1">
                    <a:lnSpc>
                      <a:spcPct val="90000"/>
                    </a:lnSpc>
                    <a:spcBef>
                      <a:spcPts val="0"/>
                    </a:spcBef>
                    <a:spcAft>
                      <a:spcPts val="0"/>
                    </a:spcAft>
                    <a:buClrTx/>
                    <a:buSzTx/>
                    <a:buFontTx/>
                    <a:buNone/>
                    <a:tabLst/>
                    <a:defRPr/>
                  </a:pPr>
                  <a:r>
                    <a:rPr kumimoji="0" lang="en-US" sz="98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DNS</a:t>
                  </a:r>
                </a:p>
              </p:txBody>
            </p:sp>
            <p:pic>
              <p:nvPicPr>
                <p:cNvPr id="475" name="Picture 3"/>
                <p:cNvPicPr>
                  <a:picLocks noChangeAspect="1"/>
                </p:cNvPicPr>
                <p:nvPr/>
              </p:nvPicPr>
              <p:blipFill>
                <a:blip r:embed="rId7" cstate="print">
                  <a:biLevel thresh="25000"/>
                  <a:extLst>
                    <a:ext uri="{28A0092B-C50C-407E-A947-70E740481C1C}">
                      <a14:useLocalDpi xmlns:a14="http://schemas.microsoft.com/office/drawing/2010/main" val="0"/>
                    </a:ext>
                  </a:extLst>
                </a:blip>
                <a:srcRect/>
                <a:stretch>
                  <a:fillRect/>
                </a:stretch>
              </p:blipFill>
              <p:spPr bwMode="auto">
                <a:xfrm>
                  <a:off x="7872239" y="5259380"/>
                  <a:ext cx="234066" cy="234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8" name="Group 467"/>
              <p:cNvGrpSpPr/>
              <p:nvPr/>
            </p:nvGrpSpPr>
            <p:grpSpPr>
              <a:xfrm>
                <a:off x="10402030" y="5210661"/>
                <a:ext cx="822809" cy="346764"/>
                <a:chOff x="10440820" y="5210661"/>
                <a:chExt cx="822809" cy="346764"/>
              </a:xfrm>
            </p:grpSpPr>
            <p:sp>
              <p:nvSpPr>
                <p:cNvPr id="472" name="Rectangle 471"/>
                <p:cNvSpPr/>
                <p:nvPr/>
              </p:nvSpPr>
              <p:spPr bwMode="auto">
                <a:xfrm>
                  <a:off x="10673647" y="5210661"/>
                  <a:ext cx="589982"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defTabSz="895923" eaLnBrk="1" fontAlgn="base" latinLnBrk="0" hangingPunct="1">
                    <a:lnSpc>
                      <a:spcPct val="90000"/>
                    </a:lnSpc>
                    <a:spcBef>
                      <a:spcPts val="0"/>
                    </a:spcBef>
                    <a:spcAft>
                      <a:spcPts val="0"/>
                    </a:spcAft>
                    <a:buClrTx/>
                    <a:buSzTx/>
                    <a:buFontTx/>
                    <a:buNone/>
                    <a:tabLst/>
                    <a:defRPr/>
                  </a:pPr>
                  <a:r>
                    <a:rPr kumimoji="0" lang="en-US" sz="98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VPN </a:t>
                  </a:r>
                  <a:br>
                    <a:rPr kumimoji="0" lang="en-US" sz="98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br>
                  <a:r>
                    <a:rPr kumimoji="0" lang="en-US" sz="98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Gateway</a:t>
                  </a:r>
                </a:p>
              </p:txBody>
            </p:sp>
            <p:pic>
              <p:nvPicPr>
                <p:cNvPr id="473" name="Picture 9"/>
                <p:cNvPicPr>
                  <a:picLocks noChangeAspect="1"/>
                </p:cNvPicPr>
                <p:nvPr/>
              </p:nvPicPr>
              <p:blipFill>
                <a:blip r:embed="rId8" cstate="print">
                  <a:biLevel thresh="25000"/>
                  <a:extLst>
                    <a:ext uri="{28A0092B-C50C-407E-A947-70E740481C1C}">
                      <a14:useLocalDpi xmlns:a14="http://schemas.microsoft.com/office/drawing/2010/main" val="0"/>
                    </a:ext>
                  </a:extLst>
                </a:blip>
                <a:srcRect/>
                <a:stretch>
                  <a:fillRect/>
                </a:stretch>
              </p:blipFill>
              <p:spPr bwMode="auto">
                <a:xfrm>
                  <a:off x="10440820" y="5255763"/>
                  <a:ext cx="241300" cy="24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9" name="Group 468"/>
              <p:cNvGrpSpPr/>
              <p:nvPr/>
            </p:nvGrpSpPr>
            <p:grpSpPr>
              <a:xfrm>
                <a:off x="7004047" y="5210907"/>
                <a:ext cx="848172" cy="346518"/>
                <a:chOff x="7002727" y="5210907"/>
                <a:chExt cx="848172" cy="346518"/>
              </a:xfrm>
            </p:grpSpPr>
            <p:sp>
              <p:nvSpPr>
                <p:cNvPr id="470" name="Rectangle 469"/>
                <p:cNvSpPr/>
                <p:nvPr/>
              </p:nvSpPr>
              <p:spPr bwMode="auto">
                <a:xfrm>
                  <a:off x="7265455" y="5210907"/>
                  <a:ext cx="585444" cy="346518"/>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defTabSz="895923" eaLnBrk="1" fontAlgn="base" latinLnBrk="0" hangingPunct="1">
                    <a:lnSpc>
                      <a:spcPct val="90000"/>
                    </a:lnSpc>
                    <a:spcBef>
                      <a:spcPts val="0"/>
                    </a:spcBef>
                    <a:spcAft>
                      <a:spcPts val="0"/>
                    </a:spcAft>
                    <a:buClrTx/>
                    <a:buSzTx/>
                    <a:buFontTx/>
                    <a:buNone/>
                    <a:tabLst/>
                    <a:defRPr/>
                  </a:pPr>
                  <a:r>
                    <a:rPr kumimoji="0" lang="en-US" sz="98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Load Balancer</a:t>
                  </a:r>
                </a:p>
              </p:txBody>
            </p:sp>
            <p:pic>
              <p:nvPicPr>
                <p:cNvPr id="471" name="Picture 11"/>
                <p:cNvPicPr>
                  <a:picLocks noChangeAspect="1"/>
                </p:cNvPicPr>
                <p:nvPr/>
              </p:nvPicPr>
              <p:blipFill>
                <a:blip r:embed="rId9" cstate="print">
                  <a:biLevel thresh="25000"/>
                  <a:extLst>
                    <a:ext uri="{28A0092B-C50C-407E-A947-70E740481C1C}">
                      <a14:useLocalDpi xmlns:a14="http://schemas.microsoft.com/office/drawing/2010/main" val="0"/>
                    </a:ext>
                  </a:extLst>
                </a:blip>
                <a:srcRect/>
                <a:stretch>
                  <a:fillRect/>
                </a:stretch>
              </p:blipFill>
              <p:spPr bwMode="auto">
                <a:xfrm>
                  <a:off x="7002727" y="5257351"/>
                  <a:ext cx="239713" cy="23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342" name="Rectangle 341"/>
            <p:cNvSpPr/>
            <p:nvPr/>
          </p:nvSpPr>
          <p:spPr bwMode="auto">
            <a:xfrm>
              <a:off x="112714" y="104775"/>
              <a:ext cx="12203111" cy="4349182"/>
            </a:xfrm>
            <a:prstGeom prst="rect">
              <a:avLst/>
            </a:prstGeom>
            <a:solidFill>
              <a:srgbClr val="005695"/>
            </a:solidFill>
            <a:ln w="6350" cap="flat" cmpd="sng" algn="ctr">
              <a:noFill/>
              <a:prstDash val="solid"/>
              <a:miter lim="800000"/>
              <a:headEnd type="none" w="med" len="med"/>
              <a:tailEnd type="none" w="med" len="med"/>
            </a:ln>
            <a:effectLst/>
          </p:spPr>
          <p:txBody>
            <a:bodyPr lIns="179285" tIns="143428" rIns="179285" bIns="143428"/>
            <a:lstStyle/>
            <a:p>
              <a:pPr marL="0" marR="0" lvl="0" indent="0" algn="ctr" defTabSz="895923" eaLnBrk="1" fontAlgn="base" latinLnBrk="0" hangingPunct="1">
                <a:lnSpc>
                  <a:spcPct val="90000"/>
                </a:lnSpc>
                <a:spcBef>
                  <a:spcPts val="0"/>
                </a:spcBef>
                <a:spcAft>
                  <a:spcPts val="0"/>
                </a:spcAft>
                <a:buClrTx/>
                <a:buSzTx/>
                <a:buFontTx/>
                <a:buNone/>
                <a:tabLst/>
                <a:defRPr/>
              </a:pPr>
              <a:r>
                <a:rPr kumimoji="0" lang="en-US" sz="1568" b="0" i="0" u="none" strike="noStrike" kern="0" cap="none" spc="0" normalizeH="0" baseline="0" noProof="0" dirty="0">
                  <a:ln>
                    <a:noFill/>
                  </a:ln>
                  <a:gradFill>
                    <a:gsLst>
                      <a:gs pos="92500">
                        <a:srgbClr val="FFC000"/>
                      </a:gs>
                      <a:gs pos="33000">
                        <a:srgbClr val="FFC000"/>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Platform Services</a:t>
              </a:r>
            </a:p>
          </p:txBody>
        </p:sp>
        <p:grpSp>
          <p:nvGrpSpPr>
            <p:cNvPr id="14" name="Group 13"/>
            <p:cNvGrpSpPr/>
            <p:nvPr/>
          </p:nvGrpSpPr>
          <p:grpSpPr>
            <a:xfrm>
              <a:off x="249566" y="543029"/>
              <a:ext cx="11942434" cy="3795291"/>
              <a:chOff x="249566" y="543029"/>
              <a:chExt cx="11942434" cy="3795291"/>
            </a:xfrm>
          </p:grpSpPr>
          <p:grpSp>
            <p:nvGrpSpPr>
              <p:cNvPr id="343" name="Group 342"/>
              <p:cNvGrpSpPr/>
              <p:nvPr/>
            </p:nvGrpSpPr>
            <p:grpSpPr>
              <a:xfrm>
                <a:off x="2087227" y="543029"/>
                <a:ext cx="8372241" cy="3790160"/>
                <a:chOff x="2082009" y="543029"/>
                <a:chExt cx="8372241" cy="3790160"/>
              </a:xfrm>
            </p:grpSpPr>
            <p:grpSp>
              <p:nvGrpSpPr>
                <p:cNvPr id="344" name="Group 343"/>
                <p:cNvGrpSpPr/>
                <p:nvPr/>
              </p:nvGrpSpPr>
              <p:grpSpPr>
                <a:xfrm>
                  <a:off x="4343326" y="543029"/>
                  <a:ext cx="3736693" cy="1371600"/>
                  <a:chOff x="4336920" y="650979"/>
                  <a:chExt cx="3736693" cy="1371600"/>
                </a:xfrm>
              </p:grpSpPr>
              <p:sp>
                <p:nvSpPr>
                  <p:cNvPr id="439" name="Rectangle 438"/>
                  <p:cNvSpPr/>
                  <p:nvPr/>
                </p:nvSpPr>
                <p:spPr bwMode="auto">
                  <a:xfrm>
                    <a:off x="4336920" y="650979"/>
                    <a:ext cx="3736693" cy="137160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marL="0" marR="0" lvl="0" indent="0" algn="ctr" defTabSz="895923" eaLnBrk="1" fontAlgn="base" latinLnBrk="0" hangingPunct="1">
                      <a:lnSpc>
                        <a:spcPct val="90000"/>
                      </a:lnSpc>
                      <a:spcBef>
                        <a:spcPts val="0"/>
                      </a:spcBef>
                      <a:spcAft>
                        <a:spcPts val="0"/>
                      </a:spcAft>
                      <a:buClrTx/>
                      <a:buSzTx/>
                      <a:buFontTx/>
                      <a:buNone/>
                      <a:tabLst/>
                      <a:defRPr/>
                    </a:pPr>
                    <a:r>
                      <a:rPr kumimoji="0" lang="en-US" sz="1176"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Web and mobile</a:t>
                    </a:r>
                  </a:p>
                </p:txBody>
              </p:sp>
              <p:grpSp>
                <p:nvGrpSpPr>
                  <p:cNvPr id="440" name="Group 439"/>
                  <p:cNvGrpSpPr/>
                  <p:nvPr/>
                </p:nvGrpSpPr>
                <p:grpSpPr>
                  <a:xfrm>
                    <a:off x="4516491" y="1046498"/>
                    <a:ext cx="1003842" cy="300037"/>
                    <a:chOff x="4516491" y="987018"/>
                    <a:chExt cx="1003842" cy="300037"/>
                  </a:xfrm>
                </p:grpSpPr>
                <p:sp>
                  <p:nvSpPr>
                    <p:cNvPr id="456" name="TextBox 455"/>
                    <p:cNvSpPr txBox="1"/>
                    <p:nvPr/>
                  </p:nvSpPr>
                  <p:spPr bwMode="auto">
                    <a:xfrm>
                      <a:off x="4861521" y="987018"/>
                      <a:ext cx="658812"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1395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Web </a:t>
                      </a:r>
                      <a:b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Apps</a:t>
                      </a:r>
                    </a:p>
                  </p:txBody>
                </p:sp>
                <p:pic>
                  <p:nvPicPr>
                    <p:cNvPr id="457" name="Picture 151"/>
                    <p:cNvPicPr>
                      <a:picLocks noChangeAspect="1"/>
                    </p:cNvPicPr>
                    <p:nvPr/>
                  </p:nvPicPr>
                  <p:blipFill>
                    <a:blip r:embed="rId10" cstate="print">
                      <a:biLevel thresh="25000"/>
                      <a:extLst>
                        <a:ext uri="{28A0092B-C50C-407E-A947-70E740481C1C}">
                          <a14:useLocalDpi xmlns:a14="http://schemas.microsoft.com/office/drawing/2010/main" val="0"/>
                        </a:ext>
                      </a:extLst>
                    </a:blip>
                    <a:srcRect/>
                    <a:stretch>
                      <a:fillRect/>
                    </a:stretch>
                  </p:blipFill>
                  <p:spPr bwMode="auto">
                    <a:xfrm>
                      <a:off x="4516491" y="993596"/>
                      <a:ext cx="286768" cy="2868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1" name="Group 440"/>
                  <p:cNvGrpSpPr/>
                  <p:nvPr/>
                </p:nvGrpSpPr>
                <p:grpSpPr>
                  <a:xfrm>
                    <a:off x="4516491" y="1617114"/>
                    <a:ext cx="1003842" cy="291190"/>
                    <a:chOff x="4516491" y="1514601"/>
                    <a:chExt cx="1003842" cy="291190"/>
                  </a:xfrm>
                </p:grpSpPr>
                <p:sp>
                  <p:nvSpPr>
                    <p:cNvPr id="454" name="TextBox 453"/>
                    <p:cNvSpPr txBox="1"/>
                    <p:nvPr/>
                  </p:nvSpPr>
                  <p:spPr bwMode="auto">
                    <a:xfrm>
                      <a:off x="4861521" y="1530021"/>
                      <a:ext cx="658812" cy="260350"/>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1395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Mobile</a:t>
                      </a:r>
                      <a:b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Apps</a:t>
                      </a:r>
                    </a:p>
                  </p:txBody>
                </p:sp>
                <p:pic>
                  <p:nvPicPr>
                    <p:cNvPr id="455" name="Picture 153"/>
                    <p:cNvPicPr>
                      <a:picLocks noChangeAspect="1"/>
                    </p:cNvPicPr>
                    <p:nvPr/>
                  </p:nvPicPr>
                  <p:blipFill>
                    <a:blip r:embed="rId11" cstate="print">
                      <a:biLevel thresh="25000"/>
                      <a:extLst>
                        <a:ext uri="{28A0092B-C50C-407E-A947-70E740481C1C}">
                          <a14:useLocalDpi xmlns:a14="http://schemas.microsoft.com/office/drawing/2010/main" val="0"/>
                        </a:ext>
                      </a:extLst>
                    </a:blip>
                    <a:srcRect/>
                    <a:stretch>
                      <a:fillRect/>
                    </a:stretch>
                  </p:blipFill>
                  <p:spPr bwMode="auto">
                    <a:xfrm>
                      <a:off x="4516491" y="1514601"/>
                      <a:ext cx="291075" cy="291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2" name="Group 441"/>
                  <p:cNvGrpSpPr/>
                  <p:nvPr/>
                </p:nvGrpSpPr>
                <p:grpSpPr>
                  <a:xfrm>
                    <a:off x="6846369" y="1044910"/>
                    <a:ext cx="1017770" cy="301625"/>
                    <a:chOff x="6784198" y="987352"/>
                    <a:chExt cx="1017770" cy="301625"/>
                  </a:xfrm>
                </p:grpSpPr>
                <p:sp>
                  <p:nvSpPr>
                    <p:cNvPr id="452" name="TextBox 451"/>
                    <p:cNvSpPr txBox="1"/>
                    <p:nvPr/>
                  </p:nvSpPr>
                  <p:spPr bwMode="auto">
                    <a:xfrm>
                      <a:off x="7143156" y="987352"/>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1395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API</a:t>
                      </a:r>
                      <a:b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Management</a:t>
                      </a:r>
                    </a:p>
                  </p:txBody>
                </p:sp>
                <p:pic>
                  <p:nvPicPr>
                    <p:cNvPr id="453" name="Picture 155"/>
                    <p:cNvPicPr>
                      <a:picLocks noChangeAspect="1"/>
                    </p:cNvPicPr>
                    <p:nvPr/>
                  </p:nvPicPr>
                  <p:blipFill>
                    <a:blip r:embed="rId12" cstate="print">
                      <a:biLevel thresh="25000"/>
                      <a:extLst>
                        <a:ext uri="{28A0092B-C50C-407E-A947-70E740481C1C}">
                          <a14:useLocalDpi xmlns:a14="http://schemas.microsoft.com/office/drawing/2010/main" val="0"/>
                        </a:ext>
                      </a:extLst>
                    </a:blip>
                    <a:srcRect/>
                    <a:stretch>
                      <a:fillRect/>
                    </a:stretch>
                  </p:blipFill>
                  <p:spPr bwMode="auto">
                    <a:xfrm>
                      <a:off x="6784198" y="987819"/>
                      <a:ext cx="291528" cy="2916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3" name="Group 442"/>
                  <p:cNvGrpSpPr/>
                  <p:nvPr/>
                </p:nvGrpSpPr>
                <p:grpSpPr>
                  <a:xfrm>
                    <a:off x="5673359" y="1051631"/>
                    <a:ext cx="1019983" cy="294904"/>
                    <a:chOff x="5648693" y="1000311"/>
                    <a:chExt cx="1019983" cy="294904"/>
                  </a:xfrm>
                </p:grpSpPr>
                <p:sp>
                  <p:nvSpPr>
                    <p:cNvPr id="450" name="TextBox 449"/>
                    <p:cNvSpPr txBox="1"/>
                    <p:nvPr/>
                  </p:nvSpPr>
                  <p:spPr bwMode="auto">
                    <a:xfrm>
                      <a:off x="6008276" y="1024727"/>
                      <a:ext cx="660400" cy="25717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1395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API</a:t>
                      </a:r>
                      <a:b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Apps</a:t>
                      </a:r>
                    </a:p>
                  </p:txBody>
                </p:sp>
                <p:pic>
                  <p:nvPicPr>
                    <p:cNvPr id="451" name="Picture 157"/>
                    <p:cNvPicPr>
                      <a:picLocks noChangeAspect="1"/>
                    </p:cNvPicPr>
                    <p:nvPr/>
                  </p:nvPicPr>
                  <p:blipFill>
                    <a:blip r:embed="rId13" cstate="print">
                      <a:biLevel thresh="25000"/>
                      <a:extLst>
                        <a:ext uri="{28A0092B-C50C-407E-A947-70E740481C1C}">
                          <a14:useLocalDpi xmlns:a14="http://schemas.microsoft.com/office/drawing/2010/main" val="0"/>
                        </a:ext>
                      </a:extLst>
                    </a:blip>
                    <a:srcRect/>
                    <a:stretch>
                      <a:fillRect/>
                    </a:stretch>
                  </p:blipFill>
                  <p:spPr bwMode="auto">
                    <a:xfrm>
                      <a:off x="5648693" y="1000311"/>
                      <a:ext cx="294787" cy="2949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4" name="Group 443"/>
                  <p:cNvGrpSpPr/>
                  <p:nvPr/>
                </p:nvGrpSpPr>
                <p:grpSpPr>
                  <a:xfrm>
                    <a:off x="5673359" y="1617114"/>
                    <a:ext cx="1022642" cy="301625"/>
                    <a:chOff x="5646034" y="1516851"/>
                    <a:chExt cx="1022642" cy="301625"/>
                  </a:xfrm>
                </p:grpSpPr>
                <p:sp>
                  <p:nvSpPr>
                    <p:cNvPr id="448" name="TextBox 447"/>
                    <p:cNvSpPr txBox="1"/>
                    <p:nvPr/>
                  </p:nvSpPr>
                  <p:spPr bwMode="auto">
                    <a:xfrm>
                      <a:off x="6008276" y="1516851"/>
                      <a:ext cx="66040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1395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Logic</a:t>
                      </a:r>
                      <a:b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Apps</a:t>
                      </a:r>
                    </a:p>
                  </p:txBody>
                </p:sp>
                <p:pic>
                  <p:nvPicPr>
                    <p:cNvPr id="449" name="Picture 159"/>
                    <p:cNvPicPr>
                      <a:picLocks noChangeAspect="1"/>
                    </p:cNvPicPr>
                    <p:nvPr/>
                  </p:nvPicPr>
                  <p:blipFill>
                    <a:blip r:embed="rId14" cstate="print">
                      <a:biLevel thresh="25000"/>
                      <a:extLst>
                        <a:ext uri="{28A0092B-C50C-407E-A947-70E740481C1C}">
                          <a14:useLocalDpi xmlns:a14="http://schemas.microsoft.com/office/drawing/2010/main" val="0"/>
                        </a:ext>
                      </a:extLst>
                    </a:blip>
                    <a:srcRect/>
                    <a:stretch>
                      <a:fillRect/>
                    </a:stretch>
                  </p:blipFill>
                  <p:spPr bwMode="auto">
                    <a:xfrm>
                      <a:off x="5646034" y="1517893"/>
                      <a:ext cx="292406" cy="2925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5" name="Group 444"/>
                  <p:cNvGrpSpPr/>
                  <p:nvPr/>
                </p:nvGrpSpPr>
                <p:grpSpPr>
                  <a:xfrm>
                    <a:off x="6846368" y="1617114"/>
                    <a:ext cx="1017771" cy="301625"/>
                    <a:chOff x="6784198" y="1512087"/>
                    <a:chExt cx="1017771" cy="301625"/>
                  </a:xfrm>
                </p:grpSpPr>
                <p:sp>
                  <p:nvSpPr>
                    <p:cNvPr id="446" name="TextBox 445"/>
                    <p:cNvSpPr txBox="1"/>
                    <p:nvPr/>
                  </p:nvSpPr>
                  <p:spPr bwMode="auto">
                    <a:xfrm>
                      <a:off x="7143156" y="1512087"/>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1395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Notification</a:t>
                      </a:r>
                      <a:b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Hubs</a:t>
                      </a:r>
                    </a:p>
                  </p:txBody>
                </p:sp>
                <p:pic>
                  <p:nvPicPr>
                    <p:cNvPr id="447" name="Picture 161"/>
                    <p:cNvPicPr>
                      <a:picLocks noChangeAspect="1"/>
                    </p:cNvPicPr>
                    <p:nvPr/>
                  </p:nvPicPr>
                  <p:blipFill>
                    <a:blip r:embed="rId15" cstate="print">
                      <a:biLevel thresh="25000"/>
                      <a:extLst>
                        <a:ext uri="{28A0092B-C50C-407E-A947-70E740481C1C}">
                          <a14:useLocalDpi xmlns:a14="http://schemas.microsoft.com/office/drawing/2010/main" val="0"/>
                        </a:ext>
                      </a:extLst>
                    </a:blip>
                    <a:srcRect/>
                    <a:stretch>
                      <a:fillRect/>
                    </a:stretch>
                  </p:blipFill>
                  <p:spPr bwMode="auto">
                    <a:xfrm>
                      <a:off x="6784198" y="1519474"/>
                      <a:ext cx="289246" cy="289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345" name="Group 344"/>
                <p:cNvGrpSpPr/>
                <p:nvPr/>
              </p:nvGrpSpPr>
              <p:grpSpPr>
                <a:xfrm>
                  <a:off x="2082009" y="3493402"/>
                  <a:ext cx="2491556" cy="839787"/>
                  <a:chOff x="2082009" y="3607702"/>
                  <a:chExt cx="2491556" cy="839787"/>
                </a:xfrm>
              </p:grpSpPr>
              <p:sp>
                <p:nvSpPr>
                  <p:cNvPr id="431" name="Rectangle 430"/>
                  <p:cNvSpPr/>
                  <p:nvPr/>
                </p:nvSpPr>
                <p:spPr bwMode="auto">
                  <a:xfrm>
                    <a:off x="2082009" y="3607702"/>
                    <a:ext cx="2491556" cy="839787"/>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marL="0" marR="0" lvl="0" indent="0" algn="ctr" defTabSz="895923" eaLnBrk="1" fontAlgn="base" latinLnBrk="0" hangingPunct="1">
                      <a:lnSpc>
                        <a:spcPct val="90000"/>
                      </a:lnSpc>
                      <a:spcBef>
                        <a:spcPts val="0"/>
                      </a:spcBef>
                      <a:spcAft>
                        <a:spcPts val="0"/>
                      </a:spcAft>
                      <a:buClrTx/>
                      <a:buSzTx/>
                      <a:buFontTx/>
                      <a:buNone/>
                      <a:tabLst/>
                      <a:defRPr/>
                    </a:pPr>
                    <a:r>
                      <a:rPr kumimoji="0" lang="en-US" sz="1176"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Media and CDN</a:t>
                    </a:r>
                  </a:p>
                </p:txBody>
              </p:sp>
              <p:grpSp>
                <p:nvGrpSpPr>
                  <p:cNvPr id="432" name="Group 431"/>
                  <p:cNvGrpSpPr/>
                  <p:nvPr/>
                </p:nvGrpSpPr>
                <p:grpSpPr>
                  <a:xfrm>
                    <a:off x="2198592" y="4014101"/>
                    <a:ext cx="2079086" cy="300855"/>
                    <a:chOff x="2198592" y="4014101"/>
                    <a:chExt cx="2079086" cy="300855"/>
                  </a:xfrm>
                </p:grpSpPr>
                <p:grpSp>
                  <p:nvGrpSpPr>
                    <p:cNvPr id="433" name="Group 342"/>
                    <p:cNvGrpSpPr>
                      <a:grpSpLocks/>
                    </p:cNvGrpSpPr>
                    <p:nvPr/>
                  </p:nvGrpSpPr>
                  <p:grpSpPr bwMode="auto">
                    <a:xfrm>
                      <a:off x="3256056" y="4014101"/>
                      <a:ext cx="1021622" cy="300855"/>
                      <a:chOff x="3495416" y="3743131"/>
                      <a:chExt cx="1021282" cy="301105"/>
                    </a:xfrm>
                  </p:grpSpPr>
                  <p:sp>
                    <p:nvSpPr>
                      <p:cNvPr id="437" name="TextBox 162"/>
                      <p:cNvSpPr txBox="1">
                        <a:spLocks noChangeArrowheads="1"/>
                      </p:cNvSpPr>
                      <p:nvPr/>
                    </p:nvSpPr>
                    <p:spPr bwMode="auto">
                      <a:xfrm>
                        <a:off x="3857542" y="3743131"/>
                        <a:ext cx="659156" cy="301105"/>
                      </a:xfrm>
                      <a:prstGeom prst="rect">
                        <a:avLst/>
                      </a:prstGeom>
                      <a:noFill/>
                      <a:ln>
                        <a:noFill/>
                      </a:ln>
                      <a:extLst/>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13950" eaLnBrk="0" fontAlgn="base" latinLnBrk="0" hangingPunct="0">
                          <a:lnSpc>
                            <a:spcPct val="90000"/>
                          </a:lnSpc>
                          <a:spcBef>
                            <a:spcPts val="588"/>
                          </a:spcBef>
                          <a:spcAft>
                            <a:spcPct val="0"/>
                          </a:spcAft>
                          <a:buClrTx/>
                          <a:buSzTx/>
                          <a:buFontTx/>
                          <a:buNone/>
                          <a:tabLst/>
                          <a:defRPr/>
                        </a:pPr>
                        <a:r>
                          <a:rPr kumimoji="0" lang="en-US" altLang="en-US" sz="882"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Content Delivery</a:t>
                        </a:r>
                        <a:br>
                          <a:rPr kumimoji="0" lang="en-US" altLang="en-US" sz="882"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altLang="en-US" sz="882"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Network (CDN)</a:t>
                        </a:r>
                      </a:p>
                    </p:txBody>
                  </p:sp>
                  <p:pic>
                    <p:nvPicPr>
                      <p:cNvPr id="438" name="Picture 163" descr="Content Delivery Network (CDN).png"/>
                      <p:cNvPicPr>
                        <a:picLocks noChangeAspect="1"/>
                      </p:cNvPicPr>
                      <p:nvPr/>
                    </p:nvPicPr>
                    <p:blipFill>
                      <a:blip r:embed="rId16" cstate="print">
                        <a:biLevel thresh="25000"/>
                        <a:extLst>
                          <a:ext uri="{28A0092B-C50C-407E-A947-70E740481C1C}">
                            <a14:useLocalDpi xmlns:a14="http://schemas.microsoft.com/office/drawing/2010/main" val="0"/>
                          </a:ext>
                        </a:extLst>
                      </a:blip>
                      <a:srcRect/>
                      <a:stretch>
                        <a:fillRect/>
                      </a:stretch>
                    </p:blipFill>
                    <p:spPr bwMode="auto">
                      <a:xfrm>
                        <a:off x="3495416" y="3745605"/>
                        <a:ext cx="296167" cy="296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34" name="Group 341"/>
                    <p:cNvGrpSpPr>
                      <a:grpSpLocks/>
                    </p:cNvGrpSpPr>
                    <p:nvPr/>
                  </p:nvGrpSpPr>
                  <p:grpSpPr bwMode="auto">
                    <a:xfrm>
                      <a:off x="2198592" y="4014101"/>
                      <a:ext cx="1014521" cy="300036"/>
                      <a:chOff x="2682792" y="3748793"/>
                      <a:chExt cx="1014184" cy="300286"/>
                    </a:xfrm>
                  </p:grpSpPr>
                  <p:sp>
                    <p:nvSpPr>
                      <p:cNvPr id="435" name="TextBox 434"/>
                      <p:cNvSpPr txBox="1"/>
                      <p:nvPr/>
                    </p:nvSpPr>
                    <p:spPr>
                      <a:xfrm>
                        <a:off x="3038382" y="3748793"/>
                        <a:ext cx="658594" cy="300286"/>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1395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Media</a:t>
                        </a:r>
                        <a:b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Services</a:t>
                        </a:r>
                      </a:p>
                    </p:txBody>
                  </p:sp>
                  <p:pic>
                    <p:nvPicPr>
                      <p:cNvPr id="436" name="Picture 165" descr="Media Services.png"/>
                      <p:cNvPicPr>
                        <a:picLocks noChangeAspect="1"/>
                      </p:cNvPicPr>
                      <p:nvPr/>
                    </p:nvPicPr>
                    <p:blipFill>
                      <a:blip r:embed="rId17" cstate="print">
                        <a:biLevel thresh="25000"/>
                        <a:extLst>
                          <a:ext uri="{28A0092B-C50C-407E-A947-70E740481C1C}">
                            <a14:useLocalDpi xmlns:a14="http://schemas.microsoft.com/office/drawing/2010/main" val="0"/>
                          </a:ext>
                        </a:extLst>
                      </a:blip>
                      <a:srcRect/>
                      <a:stretch>
                        <a:fillRect/>
                      </a:stretch>
                    </p:blipFill>
                    <p:spPr bwMode="auto">
                      <a:xfrm>
                        <a:off x="2682792" y="3757863"/>
                        <a:ext cx="282134" cy="282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346" name="Group 345"/>
                <p:cNvGrpSpPr/>
                <p:nvPr/>
              </p:nvGrpSpPr>
              <p:grpSpPr>
                <a:xfrm>
                  <a:off x="4695531" y="2024565"/>
                  <a:ext cx="2872932" cy="2304638"/>
                  <a:chOff x="4691833" y="2138865"/>
                  <a:chExt cx="2872932" cy="2304638"/>
                </a:xfrm>
              </p:grpSpPr>
              <p:sp>
                <p:nvSpPr>
                  <p:cNvPr id="411" name="Rectangle 410"/>
                  <p:cNvSpPr/>
                  <p:nvPr/>
                </p:nvSpPr>
                <p:spPr bwMode="auto">
                  <a:xfrm>
                    <a:off x="4691833" y="2138865"/>
                    <a:ext cx="2872932" cy="2304638"/>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marL="0" marR="0" lvl="0" indent="0" algn="ctr" defTabSz="895923" eaLnBrk="1" fontAlgn="base" latinLnBrk="0" hangingPunct="1">
                      <a:lnSpc>
                        <a:spcPct val="90000"/>
                      </a:lnSpc>
                      <a:spcBef>
                        <a:spcPts val="0"/>
                      </a:spcBef>
                      <a:spcAft>
                        <a:spcPts val="0"/>
                      </a:spcAft>
                      <a:buClrTx/>
                      <a:buSzTx/>
                      <a:buFontTx/>
                      <a:buNone/>
                      <a:tabLst/>
                      <a:defRPr/>
                    </a:pPr>
                    <a:r>
                      <a:rPr kumimoji="0" lang="en-US" sz="1176"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Analytics and </a:t>
                    </a:r>
                    <a:r>
                      <a:rPr kumimoji="0" lang="en-US" sz="1176" b="0" i="0" u="none" strike="noStrike" kern="0" cap="none" spc="0" normalizeH="0" baseline="0" noProof="0" dirty="0" err="1">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IoT</a:t>
                    </a:r>
                    <a:endParaRPr kumimoji="0" lang="en-US" sz="1176"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endParaRPr>
                  </a:p>
                </p:txBody>
              </p:sp>
              <p:grpSp>
                <p:nvGrpSpPr>
                  <p:cNvPr id="412" name="Group 411"/>
                  <p:cNvGrpSpPr/>
                  <p:nvPr/>
                </p:nvGrpSpPr>
                <p:grpSpPr>
                  <a:xfrm>
                    <a:off x="4948498" y="2556851"/>
                    <a:ext cx="2361121" cy="1587740"/>
                    <a:chOff x="4805017" y="2556851"/>
                    <a:chExt cx="2361121" cy="1587740"/>
                  </a:xfrm>
                </p:grpSpPr>
                <p:grpSp>
                  <p:nvGrpSpPr>
                    <p:cNvPr id="413" name="Group 412"/>
                    <p:cNvGrpSpPr/>
                    <p:nvPr/>
                  </p:nvGrpSpPr>
                  <p:grpSpPr>
                    <a:xfrm>
                      <a:off x="4811883" y="2556851"/>
                      <a:ext cx="1046240" cy="337079"/>
                      <a:chOff x="4811883" y="2556851"/>
                      <a:chExt cx="1046240" cy="337079"/>
                    </a:xfrm>
                  </p:grpSpPr>
                  <p:sp>
                    <p:nvSpPr>
                      <p:cNvPr id="429" name="TextBox 428"/>
                      <p:cNvSpPr txBox="1"/>
                      <p:nvPr/>
                    </p:nvSpPr>
                    <p:spPr bwMode="auto">
                      <a:xfrm>
                        <a:off x="5199310" y="2574578"/>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1395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err="1">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HDInsight</a:t>
                        </a:r>
                        <a:endPar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endParaRPr>
                      </a:p>
                    </p:txBody>
                  </p:sp>
                  <p:pic>
                    <p:nvPicPr>
                      <p:cNvPr id="430" name="Picture 181"/>
                      <p:cNvPicPr>
                        <a:picLocks noChangeAspect="1"/>
                      </p:cNvPicPr>
                      <p:nvPr/>
                    </p:nvPicPr>
                    <p:blipFill>
                      <a:blip r:embed="rId18" cstate="print">
                        <a:biLevel thresh="25000"/>
                        <a:extLst>
                          <a:ext uri="{28A0092B-C50C-407E-A947-70E740481C1C}">
                            <a14:useLocalDpi xmlns:a14="http://schemas.microsoft.com/office/drawing/2010/main" val="0"/>
                          </a:ext>
                        </a:extLst>
                      </a:blip>
                      <a:srcRect/>
                      <a:stretch>
                        <a:fillRect/>
                      </a:stretch>
                    </p:blipFill>
                    <p:spPr bwMode="auto">
                      <a:xfrm>
                        <a:off x="4811883" y="2556851"/>
                        <a:ext cx="337162" cy="3370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4" name="Group 413"/>
                    <p:cNvGrpSpPr/>
                    <p:nvPr/>
                  </p:nvGrpSpPr>
                  <p:grpSpPr>
                    <a:xfrm>
                      <a:off x="6162402" y="2574420"/>
                      <a:ext cx="1003736" cy="301625"/>
                      <a:chOff x="6162402" y="2574420"/>
                      <a:chExt cx="1003736" cy="301625"/>
                    </a:xfrm>
                  </p:grpSpPr>
                  <p:sp>
                    <p:nvSpPr>
                      <p:cNvPr id="427" name="TextBox 426"/>
                      <p:cNvSpPr txBox="1"/>
                      <p:nvPr/>
                    </p:nvSpPr>
                    <p:spPr bwMode="auto">
                      <a:xfrm>
                        <a:off x="6507325" y="2574420"/>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1395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Machine</a:t>
                        </a:r>
                        <a:b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Learning</a:t>
                        </a:r>
                      </a:p>
                    </p:txBody>
                  </p:sp>
                  <p:pic>
                    <p:nvPicPr>
                      <p:cNvPr id="428" name="Picture 183"/>
                      <p:cNvPicPr>
                        <a:picLocks noChangeAspect="1"/>
                      </p:cNvPicPr>
                      <p:nvPr/>
                    </p:nvPicPr>
                    <p:blipFill>
                      <a:blip r:embed="rId19" cstate="print">
                        <a:biLevel thresh="25000"/>
                        <a:extLst>
                          <a:ext uri="{28A0092B-C50C-407E-A947-70E740481C1C}">
                            <a14:useLocalDpi xmlns:a14="http://schemas.microsoft.com/office/drawing/2010/main" val="0"/>
                          </a:ext>
                        </a:extLst>
                      </a:blip>
                      <a:srcRect/>
                      <a:stretch>
                        <a:fillRect/>
                      </a:stretch>
                    </p:blipFill>
                    <p:spPr bwMode="auto">
                      <a:xfrm>
                        <a:off x="6162402" y="2593257"/>
                        <a:ext cx="263720" cy="263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5" name="Group 414"/>
                    <p:cNvGrpSpPr/>
                    <p:nvPr/>
                  </p:nvGrpSpPr>
                  <p:grpSpPr>
                    <a:xfrm>
                      <a:off x="4805017" y="3834139"/>
                      <a:ext cx="1053105" cy="310452"/>
                      <a:chOff x="4805017" y="3834139"/>
                      <a:chExt cx="1053105" cy="310452"/>
                    </a:xfrm>
                  </p:grpSpPr>
                  <p:sp>
                    <p:nvSpPr>
                      <p:cNvPr id="425" name="TextBox 424"/>
                      <p:cNvSpPr txBox="1"/>
                      <p:nvPr/>
                    </p:nvSpPr>
                    <p:spPr bwMode="auto">
                      <a:xfrm>
                        <a:off x="5199310" y="3838553"/>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1395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Stream</a:t>
                        </a:r>
                        <a:b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Analytics</a:t>
                        </a:r>
                      </a:p>
                    </p:txBody>
                  </p:sp>
                  <p:pic>
                    <p:nvPicPr>
                      <p:cNvPr id="426" name="Picture 185"/>
                      <p:cNvPicPr>
                        <a:picLocks noChangeAspect="1"/>
                      </p:cNvPicPr>
                      <p:nvPr/>
                    </p:nvPicPr>
                    <p:blipFill>
                      <a:blip r:embed="rId20" cstate="print">
                        <a:biLevel thresh="25000"/>
                        <a:extLst>
                          <a:ext uri="{28A0092B-C50C-407E-A947-70E740481C1C}">
                            <a14:useLocalDpi xmlns:a14="http://schemas.microsoft.com/office/drawing/2010/main" val="0"/>
                          </a:ext>
                        </a:extLst>
                      </a:blip>
                      <a:srcRect/>
                      <a:stretch>
                        <a:fillRect/>
                      </a:stretch>
                    </p:blipFill>
                    <p:spPr bwMode="auto">
                      <a:xfrm>
                        <a:off x="4805017" y="3834139"/>
                        <a:ext cx="310529" cy="3104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6" name="Group 415"/>
                    <p:cNvGrpSpPr/>
                    <p:nvPr/>
                  </p:nvGrpSpPr>
                  <p:grpSpPr>
                    <a:xfrm>
                      <a:off x="4809230" y="3192842"/>
                      <a:ext cx="1048893" cy="305501"/>
                      <a:chOff x="4809230" y="3192842"/>
                      <a:chExt cx="1048893" cy="305501"/>
                    </a:xfrm>
                  </p:grpSpPr>
                  <p:sp>
                    <p:nvSpPr>
                      <p:cNvPr id="423" name="TextBox 422"/>
                      <p:cNvSpPr txBox="1"/>
                      <p:nvPr/>
                    </p:nvSpPr>
                    <p:spPr bwMode="auto">
                      <a:xfrm>
                        <a:off x="5199310" y="3198305"/>
                        <a:ext cx="658813" cy="3000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1395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Data</a:t>
                        </a:r>
                        <a:b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Factory</a:t>
                        </a:r>
                      </a:p>
                    </p:txBody>
                  </p:sp>
                  <p:pic>
                    <p:nvPicPr>
                      <p:cNvPr id="424" name="Picture 187"/>
                      <p:cNvPicPr>
                        <a:picLocks noChangeAspect="1"/>
                      </p:cNvPicPr>
                      <p:nvPr/>
                    </p:nvPicPr>
                    <p:blipFill>
                      <a:blip r:embed="rId21" cstate="print">
                        <a:biLevel thresh="25000"/>
                        <a:extLst>
                          <a:ext uri="{28A0092B-C50C-407E-A947-70E740481C1C}">
                            <a14:useLocalDpi xmlns:a14="http://schemas.microsoft.com/office/drawing/2010/main" val="0"/>
                          </a:ext>
                        </a:extLst>
                      </a:blip>
                      <a:srcRect/>
                      <a:stretch>
                        <a:fillRect/>
                      </a:stretch>
                    </p:blipFill>
                    <p:spPr bwMode="auto">
                      <a:xfrm>
                        <a:off x="4809230" y="3192842"/>
                        <a:ext cx="302103" cy="302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7" name="Group 416"/>
                    <p:cNvGrpSpPr/>
                    <p:nvPr/>
                  </p:nvGrpSpPr>
                  <p:grpSpPr>
                    <a:xfrm>
                      <a:off x="6159534" y="3198305"/>
                      <a:ext cx="1006604" cy="300037"/>
                      <a:chOff x="6159534" y="3198305"/>
                      <a:chExt cx="1006604" cy="300037"/>
                    </a:xfrm>
                  </p:grpSpPr>
                  <p:sp>
                    <p:nvSpPr>
                      <p:cNvPr id="421" name="TextBox 420"/>
                      <p:cNvSpPr txBox="1"/>
                      <p:nvPr/>
                    </p:nvSpPr>
                    <p:spPr bwMode="auto">
                      <a:xfrm>
                        <a:off x="6507325" y="3198305"/>
                        <a:ext cx="658813"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1395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Event</a:t>
                        </a:r>
                        <a:b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Hubs</a:t>
                        </a:r>
                      </a:p>
                    </p:txBody>
                  </p:sp>
                  <p:pic>
                    <p:nvPicPr>
                      <p:cNvPr id="422" name="Picture 189"/>
                      <p:cNvPicPr>
                        <a:picLocks noChangeAspect="1"/>
                      </p:cNvPicPr>
                      <p:nvPr/>
                    </p:nvPicPr>
                    <p:blipFill>
                      <a:blip r:embed="rId22" cstate="print">
                        <a:biLevel thresh="25000"/>
                        <a:extLst>
                          <a:ext uri="{28A0092B-C50C-407E-A947-70E740481C1C}">
                            <a14:useLocalDpi xmlns:a14="http://schemas.microsoft.com/office/drawing/2010/main" val="0"/>
                          </a:ext>
                        </a:extLst>
                      </a:blip>
                      <a:srcRect/>
                      <a:stretch>
                        <a:fillRect/>
                      </a:stretch>
                    </p:blipFill>
                    <p:spPr bwMode="auto">
                      <a:xfrm>
                        <a:off x="6159534" y="3200784"/>
                        <a:ext cx="283827" cy="296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8" name="Group 417"/>
                    <p:cNvGrpSpPr/>
                    <p:nvPr/>
                  </p:nvGrpSpPr>
                  <p:grpSpPr>
                    <a:xfrm>
                      <a:off x="6165936" y="3834755"/>
                      <a:ext cx="1000202" cy="296566"/>
                      <a:chOff x="6165936" y="3834755"/>
                      <a:chExt cx="1000202" cy="296566"/>
                    </a:xfrm>
                  </p:grpSpPr>
                  <p:sp>
                    <p:nvSpPr>
                      <p:cNvPr id="419" name="TextBox 418"/>
                      <p:cNvSpPr txBox="1"/>
                      <p:nvPr/>
                    </p:nvSpPr>
                    <p:spPr bwMode="auto">
                      <a:xfrm>
                        <a:off x="6507325" y="3853657"/>
                        <a:ext cx="658813" cy="258762"/>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1395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Mobile</a:t>
                        </a:r>
                        <a:b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Engagement</a:t>
                        </a:r>
                      </a:p>
                    </p:txBody>
                  </p:sp>
                  <p:pic>
                    <p:nvPicPr>
                      <p:cNvPr id="420" name="Picture 191"/>
                      <p:cNvPicPr>
                        <a:picLocks noChangeAspect="1"/>
                      </p:cNvPicPr>
                      <p:nvPr/>
                    </p:nvPicPr>
                    <p:blipFill>
                      <a:blip r:embed="rId23" cstate="print">
                        <a:biLevel thresh="25000"/>
                        <a:extLst>
                          <a:ext uri="{28A0092B-C50C-407E-A947-70E740481C1C}">
                            <a14:useLocalDpi xmlns:a14="http://schemas.microsoft.com/office/drawing/2010/main" val="0"/>
                          </a:ext>
                        </a:extLst>
                      </a:blip>
                      <a:srcRect/>
                      <a:stretch>
                        <a:fillRect/>
                      </a:stretch>
                    </p:blipFill>
                    <p:spPr bwMode="auto">
                      <a:xfrm>
                        <a:off x="6165936" y="3834755"/>
                        <a:ext cx="296639" cy="296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347" name="Group 346"/>
                <p:cNvGrpSpPr/>
                <p:nvPr/>
              </p:nvGrpSpPr>
              <p:grpSpPr>
                <a:xfrm>
                  <a:off x="2082009" y="2024566"/>
                  <a:ext cx="2498759" cy="1352550"/>
                  <a:chOff x="2082009" y="2138866"/>
                  <a:chExt cx="2498759" cy="1352550"/>
                </a:xfrm>
              </p:grpSpPr>
              <p:sp>
                <p:nvSpPr>
                  <p:cNvPr id="397" name="Rectangle 396"/>
                  <p:cNvSpPr/>
                  <p:nvPr/>
                </p:nvSpPr>
                <p:spPr bwMode="auto">
                  <a:xfrm>
                    <a:off x="2082009" y="2138866"/>
                    <a:ext cx="2498759" cy="135255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marL="0" marR="0" lvl="0" indent="0" algn="ctr" defTabSz="895923" eaLnBrk="1" fontAlgn="base" latinLnBrk="0" hangingPunct="1">
                      <a:lnSpc>
                        <a:spcPct val="90000"/>
                      </a:lnSpc>
                      <a:spcBef>
                        <a:spcPts val="0"/>
                      </a:spcBef>
                      <a:spcAft>
                        <a:spcPts val="0"/>
                      </a:spcAft>
                      <a:buClrTx/>
                      <a:buSzTx/>
                      <a:buFontTx/>
                      <a:buNone/>
                      <a:tabLst/>
                      <a:defRPr/>
                    </a:pPr>
                    <a:r>
                      <a:rPr kumimoji="0" lang="en-US" sz="1176"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Integration</a:t>
                    </a:r>
                  </a:p>
                </p:txBody>
              </p:sp>
              <p:grpSp>
                <p:nvGrpSpPr>
                  <p:cNvPr id="398" name="Group 397"/>
                  <p:cNvGrpSpPr/>
                  <p:nvPr/>
                </p:nvGrpSpPr>
                <p:grpSpPr>
                  <a:xfrm>
                    <a:off x="2198592" y="2559624"/>
                    <a:ext cx="2237004" cy="836418"/>
                    <a:chOff x="2198592" y="2559624"/>
                    <a:chExt cx="2237004" cy="836418"/>
                  </a:xfrm>
                </p:grpSpPr>
                <p:grpSp>
                  <p:nvGrpSpPr>
                    <p:cNvPr id="399" name="Group 398"/>
                    <p:cNvGrpSpPr/>
                    <p:nvPr/>
                  </p:nvGrpSpPr>
                  <p:grpSpPr>
                    <a:xfrm>
                      <a:off x="3513173" y="2559624"/>
                      <a:ext cx="922423" cy="301625"/>
                      <a:chOff x="3425188" y="2480831"/>
                      <a:chExt cx="922423" cy="301625"/>
                    </a:xfrm>
                  </p:grpSpPr>
                  <p:sp>
                    <p:nvSpPr>
                      <p:cNvPr id="409" name="TextBox 408"/>
                      <p:cNvSpPr txBox="1"/>
                      <p:nvPr/>
                    </p:nvSpPr>
                    <p:spPr bwMode="auto">
                      <a:xfrm>
                        <a:off x="3803029" y="2480831"/>
                        <a:ext cx="54458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1395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BizTalk</a:t>
                        </a:r>
                        <a:b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Services</a:t>
                        </a:r>
                      </a:p>
                    </p:txBody>
                  </p:sp>
                  <p:pic>
                    <p:nvPicPr>
                      <p:cNvPr id="410" name="Picture 214" descr="BizTalk Services.png"/>
                      <p:cNvPicPr>
                        <a:picLocks noChangeAspect="1"/>
                      </p:cNvPicPr>
                      <p:nvPr/>
                    </p:nvPicPr>
                    <p:blipFill>
                      <a:blip r:embed="rId24" cstate="print">
                        <a:biLevel thresh="25000"/>
                        <a:extLst>
                          <a:ext uri="{28A0092B-C50C-407E-A947-70E740481C1C}">
                            <a14:useLocalDpi xmlns:a14="http://schemas.microsoft.com/office/drawing/2010/main" val="0"/>
                          </a:ext>
                        </a:extLst>
                      </a:blip>
                      <a:srcRect/>
                      <a:stretch>
                        <a:fillRect/>
                      </a:stretch>
                    </p:blipFill>
                    <p:spPr bwMode="auto">
                      <a:xfrm>
                        <a:off x="3425188" y="2484570"/>
                        <a:ext cx="293830" cy="294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0" name="Group 399"/>
                    <p:cNvGrpSpPr/>
                    <p:nvPr/>
                  </p:nvGrpSpPr>
                  <p:grpSpPr>
                    <a:xfrm>
                      <a:off x="2198592" y="3094417"/>
                      <a:ext cx="1020311" cy="301625"/>
                      <a:chOff x="2319949" y="3019151"/>
                      <a:chExt cx="1020311" cy="301625"/>
                    </a:xfrm>
                  </p:grpSpPr>
                  <p:sp>
                    <p:nvSpPr>
                      <p:cNvPr id="407" name="TextBox 406"/>
                      <p:cNvSpPr txBox="1"/>
                      <p:nvPr/>
                    </p:nvSpPr>
                    <p:spPr bwMode="auto">
                      <a:xfrm>
                        <a:off x="2681448" y="3019151"/>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1395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Hybrid</a:t>
                        </a:r>
                        <a:b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Connections</a:t>
                        </a:r>
                      </a:p>
                    </p:txBody>
                  </p:sp>
                  <p:pic>
                    <p:nvPicPr>
                      <p:cNvPr id="408" name="Picture 216" descr="Hybrid Connections (BizTalk).png"/>
                      <p:cNvPicPr>
                        <a:picLocks noChangeAspect="1"/>
                      </p:cNvPicPr>
                      <p:nvPr/>
                    </p:nvPicPr>
                    <p:blipFill>
                      <a:blip r:embed="rId25" cstate="print">
                        <a:biLevel thresh="25000"/>
                        <a:extLst>
                          <a:ext uri="{28A0092B-C50C-407E-A947-70E740481C1C}">
                            <a14:useLocalDpi xmlns:a14="http://schemas.microsoft.com/office/drawing/2010/main" val="0"/>
                          </a:ext>
                        </a:extLst>
                      </a:blip>
                      <a:srcRect/>
                      <a:stretch>
                        <a:fillRect/>
                      </a:stretch>
                    </p:blipFill>
                    <p:spPr bwMode="auto">
                      <a:xfrm>
                        <a:off x="2319949" y="3023735"/>
                        <a:ext cx="292141" cy="2924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1" name="Group 400"/>
                    <p:cNvGrpSpPr/>
                    <p:nvPr/>
                  </p:nvGrpSpPr>
                  <p:grpSpPr>
                    <a:xfrm>
                      <a:off x="3521521" y="3094417"/>
                      <a:ext cx="869624" cy="301625"/>
                      <a:chOff x="3433536" y="3015624"/>
                      <a:chExt cx="869624" cy="301625"/>
                    </a:xfrm>
                  </p:grpSpPr>
                  <p:sp>
                    <p:nvSpPr>
                      <p:cNvPr id="405" name="TextBox 404"/>
                      <p:cNvSpPr txBox="1"/>
                      <p:nvPr/>
                    </p:nvSpPr>
                    <p:spPr bwMode="auto">
                      <a:xfrm>
                        <a:off x="3788740" y="3015624"/>
                        <a:ext cx="51442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1395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Service</a:t>
                        </a:r>
                        <a:b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Bus</a:t>
                        </a:r>
                      </a:p>
                    </p:txBody>
                  </p:sp>
                  <p:pic>
                    <p:nvPicPr>
                      <p:cNvPr id="406" name="Picture 218" descr="Service Bus.png"/>
                      <p:cNvPicPr>
                        <a:picLocks noChangeAspect="1"/>
                      </p:cNvPicPr>
                      <p:nvPr/>
                    </p:nvPicPr>
                    <p:blipFill>
                      <a:blip r:embed="rId26" cstate="print">
                        <a:biLevel thresh="25000"/>
                        <a:extLst>
                          <a:ext uri="{28A0092B-C50C-407E-A947-70E740481C1C}">
                            <a14:useLocalDpi xmlns:a14="http://schemas.microsoft.com/office/drawing/2010/main" val="0"/>
                          </a:ext>
                        </a:extLst>
                      </a:blip>
                      <a:srcRect/>
                      <a:stretch>
                        <a:fillRect/>
                      </a:stretch>
                    </p:blipFill>
                    <p:spPr bwMode="auto">
                      <a:xfrm>
                        <a:off x="3433536" y="3020078"/>
                        <a:ext cx="292402" cy="292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2" name="Group 401"/>
                    <p:cNvGrpSpPr/>
                    <p:nvPr/>
                  </p:nvGrpSpPr>
                  <p:grpSpPr>
                    <a:xfrm>
                      <a:off x="2198592" y="2560418"/>
                      <a:ext cx="1020559" cy="300037"/>
                      <a:chOff x="2319701" y="2482223"/>
                      <a:chExt cx="1020559" cy="300037"/>
                    </a:xfrm>
                  </p:grpSpPr>
                  <p:sp>
                    <p:nvSpPr>
                      <p:cNvPr id="403" name="TextBox 402"/>
                      <p:cNvSpPr txBox="1"/>
                      <p:nvPr/>
                    </p:nvSpPr>
                    <p:spPr bwMode="auto">
                      <a:xfrm>
                        <a:off x="2681448" y="2482223"/>
                        <a:ext cx="658812"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1395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Storage</a:t>
                        </a:r>
                        <a:b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Queues</a:t>
                        </a:r>
                      </a:p>
                    </p:txBody>
                  </p:sp>
                  <p:pic>
                    <p:nvPicPr>
                      <p:cNvPr id="404" name="Picture 220" descr="Storage queue.png"/>
                      <p:cNvPicPr>
                        <a:picLocks noChangeAspect="1"/>
                      </p:cNvPicPr>
                      <p:nvPr/>
                    </p:nvPicPr>
                    <p:blipFill>
                      <a:blip r:embed="rId27" cstate="print">
                        <a:biLevel thresh="25000"/>
                        <a:extLst>
                          <a:ext uri="{28A0092B-C50C-407E-A947-70E740481C1C}">
                            <a14:useLocalDpi xmlns:a14="http://schemas.microsoft.com/office/drawing/2010/main" val="0"/>
                          </a:ext>
                        </a:extLst>
                      </a:blip>
                      <a:srcRect/>
                      <a:stretch>
                        <a:fillRect/>
                      </a:stretch>
                    </p:blipFill>
                    <p:spPr bwMode="auto">
                      <a:xfrm>
                        <a:off x="2319701" y="2485765"/>
                        <a:ext cx="292636" cy="292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348" name="Group 347"/>
                <p:cNvGrpSpPr/>
                <p:nvPr/>
              </p:nvGrpSpPr>
              <p:grpSpPr>
                <a:xfrm>
                  <a:off x="7683226" y="2024565"/>
                  <a:ext cx="2771024" cy="2304637"/>
                  <a:chOff x="7683226" y="2138865"/>
                  <a:chExt cx="2771024" cy="2304637"/>
                </a:xfrm>
              </p:grpSpPr>
              <p:sp>
                <p:nvSpPr>
                  <p:cNvPr id="377" name="Rectangle 376"/>
                  <p:cNvSpPr/>
                  <p:nvPr/>
                </p:nvSpPr>
                <p:spPr bwMode="auto">
                  <a:xfrm>
                    <a:off x="7683226" y="2138865"/>
                    <a:ext cx="2771024" cy="2304637"/>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marL="0" marR="0" lvl="0" indent="0" algn="ctr" defTabSz="895923" eaLnBrk="1" fontAlgn="base" latinLnBrk="0" hangingPunct="1">
                      <a:lnSpc>
                        <a:spcPct val="90000"/>
                      </a:lnSpc>
                      <a:spcBef>
                        <a:spcPts val="0"/>
                      </a:spcBef>
                      <a:spcAft>
                        <a:spcPts val="0"/>
                      </a:spcAft>
                      <a:buClrTx/>
                      <a:buSzTx/>
                      <a:buFontTx/>
                      <a:buNone/>
                      <a:tabLst/>
                      <a:defRPr/>
                    </a:pPr>
                    <a:r>
                      <a:rPr kumimoji="0" lang="en-US" sz="1176"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Data</a:t>
                    </a:r>
                  </a:p>
                </p:txBody>
              </p:sp>
              <p:grpSp>
                <p:nvGrpSpPr>
                  <p:cNvPr id="378" name="Group 377"/>
                  <p:cNvGrpSpPr/>
                  <p:nvPr/>
                </p:nvGrpSpPr>
                <p:grpSpPr>
                  <a:xfrm>
                    <a:off x="7845950" y="2595968"/>
                    <a:ext cx="2445576" cy="1553509"/>
                    <a:chOff x="7799957" y="2595968"/>
                    <a:chExt cx="2445576" cy="1553509"/>
                  </a:xfrm>
                </p:grpSpPr>
                <p:grpSp>
                  <p:nvGrpSpPr>
                    <p:cNvPr id="379" name="Group 387"/>
                    <p:cNvGrpSpPr>
                      <a:grpSpLocks/>
                    </p:cNvGrpSpPr>
                    <p:nvPr/>
                  </p:nvGrpSpPr>
                  <p:grpSpPr bwMode="auto">
                    <a:xfrm>
                      <a:off x="7799957" y="2595969"/>
                      <a:ext cx="1016185" cy="301066"/>
                      <a:chOff x="8369631" y="3448242"/>
                      <a:chExt cx="1016411" cy="301033"/>
                    </a:xfrm>
                  </p:grpSpPr>
                  <p:sp>
                    <p:nvSpPr>
                      <p:cNvPr id="395" name="TextBox 394"/>
                      <p:cNvSpPr txBox="1"/>
                      <p:nvPr/>
                    </p:nvSpPr>
                    <p:spPr>
                      <a:xfrm>
                        <a:off x="8727084" y="3448242"/>
                        <a:ext cx="658958" cy="30000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1395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SQL</a:t>
                        </a:r>
                        <a:b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Database</a:t>
                        </a:r>
                      </a:p>
                    </p:txBody>
                  </p:sp>
                  <p:pic>
                    <p:nvPicPr>
                      <p:cNvPr id="396" name="Picture 171"/>
                      <p:cNvPicPr>
                        <a:picLocks noChangeAspect="1"/>
                      </p:cNvPicPr>
                      <p:nvPr/>
                    </p:nvPicPr>
                    <p:blipFill>
                      <a:blip r:embed="rId28" cstate="print">
                        <a:biLevel thresh="25000"/>
                        <a:extLst>
                          <a:ext uri="{28A0092B-C50C-407E-A947-70E740481C1C}">
                            <a14:useLocalDpi xmlns:a14="http://schemas.microsoft.com/office/drawing/2010/main" val="0"/>
                          </a:ext>
                        </a:extLst>
                      </a:blip>
                      <a:srcRect/>
                      <a:stretch>
                        <a:fillRect/>
                      </a:stretch>
                    </p:blipFill>
                    <p:spPr bwMode="auto">
                      <a:xfrm>
                        <a:off x="8369631" y="3452466"/>
                        <a:ext cx="296809" cy="2968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0" name="Group 389"/>
                    <p:cNvGrpSpPr>
                      <a:grpSpLocks/>
                    </p:cNvGrpSpPr>
                    <p:nvPr/>
                  </p:nvGrpSpPr>
                  <p:grpSpPr bwMode="auto">
                    <a:xfrm>
                      <a:off x="7803051" y="3832282"/>
                      <a:ext cx="1013093" cy="300038"/>
                      <a:chOff x="8372726" y="4684418"/>
                      <a:chExt cx="1013318" cy="300005"/>
                    </a:xfrm>
                  </p:grpSpPr>
                  <p:sp>
                    <p:nvSpPr>
                      <p:cNvPr id="393" name="TextBox 392"/>
                      <p:cNvSpPr txBox="1"/>
                      <p:nvPr/>
                    </p:nvSpPr>
                    <p:spPr>
                      <a:xfrm>
                        <a:off x="8727084" y="4684418"/>
                        <a:ext cx="658960" cy="30000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1395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err="1">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DocumentDB</a:t>
                        </a:r>
                        <a:endPar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endParaRPr>
                      </a:p>
                    </p:txBody>
                  </p:sp>
                  <p:pic>
                    <p:nvPicPr>
                      <p:cNvPr id="394" name="Picture 173"/>
                      <p:cNvPicPr>
                        <a:picLocks noChangeAspect="1"/>
                      </p:cNvPicPr>
                      <p:nvPr/>
                    </p:nvPicPr>
                    <p:blipFill>
                      <a:blip r:embed="rId29" cstate="print">
                        <a:biLevel thresh="25000"/>
                        <a:extLst>
                          <a:ext uri="{28A0092B-C50C-407E-A947-70E740481C1C}">
                            <a14:useLocalDpi xmlns:a14="http://schemas.microsoft.com/office/drawing/2010/main" val="0"/>
                          </a:ext>
                        </a:extLst>
                      </a:blip>
                      <a:srcRect/>
                      <a:stretch>
                        <a:fillRect/>
                      </a:stretch>
                    </p:blipFill>
                    <p:spPr bwMode="auto">
                      <a:xfrm>
                        <a:off x="8372726" y="4693804"/>
                        <a:ext cx="290620" cy="290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1" name="Group 390"/>
                    <p:cNvGrpSpPr>
                      <a:grpSpLocks/>
                    </p:cNvGrpSpPr>
                    <p:nvPr/>
                  </p:nvGrpSpPr>
                  <p:grpSpPr bwMode="auto">
                    <a:xfrm>
                      <a:off x="7803720" y="3204660"/>
                      <a:ext cx="1012423" cy="309349"/>
                      <a:chOff x="8373395" y="4056866"/>
                      <a:chExt cx="1012648" cy="309315"/>
                    </a:xfrm>
                  </p:grpSpPr>
                  <p:sp>
                    <p:nvSpPr>
                      <p:cNvPr id="391" name="TextBox 390"/>
                      <p:cNvSpPr txBox="1"/>
                      <p:nvPr/>
                    </p:nvSpPr>
                    <p:spPr>
                      <a:xfrm>
                        <a:off x="8727084" y="4056866"/>
                        <a:ext cx="658959" cy="301592"/>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1395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err="1">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Redis</a:t>
                        </a:r>
                        <a:b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Cache</a:t>
                        </a:r>
                      </a:p>
                    </p:txBody>
                  </p:sp>
                  <p:pic>
                    <p:nvPicPr>
                      <p:cNvPr id="392" name="Picture 175"/>
                      <p:cNvPicPr>
                        <a:picLocks noChangeAspect="1"/>
                      </p:cNvPicPr>
                      <p:nvPr/>
                    </p:nvPicPr>
                    <p:blipFill>
                      <a:blip r:embed="rId30" cstate="print">
                        <a:biLevel thresh="25000"/>
                        <a:extLst>
                          <a:ext uri="{28A0092B-C50C-407E-A947-70E740481C1C}">
                            <a14:useLocalDpi xmlns:a14="http://schemas.microsoft.com/office/drawing/2010/main" val="0"/>
                          </a:ext>
                        </a:extLst>
                      </a:blip>
                      <a:srcRect/>
                      <a:stretch>
                        <a:fillRect/>
                      </a:stretch>
                    </p:blipFill>
                    <p:spPr bwMode="auto">
                      <a:xfrm>
                        <a:off x="8373395" y="4076899"/>
                        <a:ext cx="289282" cy="289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2" name="Group 391"/>
                    <p:cNvGrpSpPr>
                      <a:grpSpLocks/>
                    </p:cNvGrpSpPr>
                    <p:nvPr/>
                  </p:nvGrpSpPr>
                  <p:grpSpPr bwMode="auto">
                    <a:xfrm>
                      <a:off x="9163663" y="3193851"/>
                      <a:ext cx="1081869" cy="331906"/>
                      <a:chOff x="9733640" y="4046058"/>
                      <a:chExt cx="1082109" cy="331869"/>
                    </a:xfrm>
                  </p:grpSpPr>
                  <p:sp>
                    <p:nvSpPr>
                      <p:cNvPr id="389" name="TextBox 388"/>
                      <p:cNvSpPr txBox="1"/>
                      <p:nvPr/>
                    </p:nvSpPr>
                    <p:spPr>
                      <a:xfrm>
                        <a:off x="10156790" y="4061991"/>
                        <a:ext cx="658959" cy="300004"/>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1395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Search</a:t>
                        </a:r>
                      </a:p>
                    </p:txBody>
                  </p:sp>
                  <p:pic>
                    <p:nvPicPr>
                      <p:cNvPr id="390" name="Picture 177"/>
                      <p:cNvPicPr>
                        <a:picLocks noChangeAspect="1"/>
                      </p:cNvPicPr>
                      <p:nvPr/>
                    </p:nvPicPr>
                    <p:blipFill>
                      <a:blip r:embed="rId31" cstate="print">
                        <a:biLevel thresh="25000"/>
                        <a:extLst>
                          <a:ext uri="{28A0092B-C50C-407E-A947-70E740481C1C}">
                            <a14:useLocalDpi xmlns:a14="http://schemas.microsoft.com/office/drawing/2010/main" val="0"/>
                          </a:ext>
                        </a:extLst>
                      </a:blip>
                      <a:srcRect/>
                      <a:stretch>
                        <a:fillRect/>
                      </a:stretch>
                    </p:blipFill>
                    <p:spPr bwMode="auto">
                      <a:xfrm>
                        <a:off x="9733640" y="4046058"/>
                        <a:ext cx="331871" cy="3318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3" name="Group 392"/>
                    <p:cNvGrpSpPr>
                      <a:grpSpLocks/>
                    </p:cNvGrpSpPr>
                    <p:nvPr/>
                  </p:nvGrpSpPr>
                  <p:grpSpPr bwMode="auto">
                    <a:xfrm>
                      <a:off x="9193207" y="3828827"/>
                      <a:ext cx="1052326" cy="320650"/>
                      <a:chOff x="9763191" y="4680964"/>
                      <a:chExt cx="1052560" cy="320615"/>
                    </a:xfrm>
                  </p:grpSpPr>
                  <p:sp>
                    <p:nvSpPr>
                      <p:cNvPr id="387" name="TextBox 386"/>
                      <p:cNvSpPr txBox="1"/>
                      <p:nvPr/>
                    </p:nvSpPr>
                    <p:spPr>
                      <a:xfrm>
                        <a:off x="10156791" y="4693638"/>
                        <a:ext cx="658960" cy="301592"/>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1395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Tables</a:t>
                        </a:r>
                      </a:p>
                    </p:txBody>
                  </p:sp>
                  <p:pic>
                    <p:nvPicPr>
                      <p:cNvPr id="388" name="Picture 179" descr="Storage table.png"/>
                      <p:cNvPicPr>
                        <a:picLocks noChangeAspect="1"/>
                      </p:cNvPicPr>
                      <p:nvPr/>
                    </p:nvPicPr>
                    <p:blipFill>
                      <a:blip r:embed="rId32" cstate="print">
                        <a:biLevel thresh="25000"/>
                        <a:extLst>
                          <a:ext uri="{28A0092B-C50C-407E-A947-70E740481C1C}">
                            <a14:useLocalDpi xmlns:a14="http://schemas.microsoft.com/office/drawing/2010/main" val="0"/>
                          </a:ext>
                        </a:extLst>
                      </a:blip>
                      <a:srcRect/>
                      <a:stretch>
                        <a:fillRect/>
                      </a:stretch>
                    </p:blipFill>
                    <p:spPr bwMode="auto">
                      <a:xfrm>
                        <a:off x="9763191" y="4680964"/>
                        <a:ext cx="320616" cy="320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4" name="Group 388"/>
                    <p:cNvGrpSpPr>
                      <a:grpSpLocks/>
                    </p:cNvGrpSpPr>
                    <p:nvPr/>
                  </p:nvGrpSpPr>
                  <p:grpSpPr bwMode="auto">
                    <a:xfrm>
                      <a:off x="9193207" y="2595968"/>
                      <a:ext cx="790386" cy="325437"/>
                      <a:chOff x="9763191" y="3448241"/>
                      <a:chExt cx="790562" cy="325401"/>
                    </a:xfrm>
                  </p:grpSpPr>
                  <p:pic>
                    <p:nvPicPr>
                      <p:cNvPr id="385" name="Picture 16"/>
                      <p:cNvPicPr>
                        <a:picLocks noChangeAspect="1"/>
                      </p:cNvPicPr>
                      <p:nvPr/>
                    </p:nvPicPr>
                    <p:blipFill>
                      <a:blip r:embed="rId33" cstate="print">
                        <a:extLst>
                          <a:ext uri="{28A0092B-C50C-407E-A947-70E740481C1C}">
                            <a14:useLocalDpi xmlns:a14="http://schemas.microsoft.com/office/drawing/2010/main" val="0"/>
                          </a:ext>
                        </a:extLst>
                      </a:blip>
                      <a:srcRect/>
                      <a:stretch>
                        <a:fillRect/>
                      </a:stretch>
                    </p:blipFill>
                    <p:spPr bwMode="auto">
                      <a:xfrm>
                        <a:off x="9763191" y="3452465"/>
                        <a:ext cx="320616" cy="2905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6" name="TextBox 385"/>
                      <p:cNvSpPr txBox="1"/>
                      <p:nvPr/>
                    </p:nvSpPr>
                    <p:spPr>
                      <a:xfrm>
                        <a:off x="10156790" y="3448241"/>
                        <a:ext cx="396963" cy="325401"/>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1395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SQL Data</a:t>
                        </a:r>
                        <a:b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Warehouse</a:t>
                        </a:r>
                      </a:p>
                    </p:txBody>
                  </p:sp>
                </p:grpSp>
              </p:grpSp>
            </p:grpSp>
            <p:grpSp>
              <p:nvGrpSpPr>
                <p:cNvPr id="349" name="Group 348"/>
                <p:cNvGrpSpPr/>
                <p:nvPr/>
              </p:nvGrpSpPr>
              <p:grpSpPr>
                <a:xfrm>
                  <a:off x="2082009" y="543029"/>
                  <a:ext cx="2144942" cy="1371600"/>
                  <a:chOff x="2082009" y="650979"/>
                  <a:chExt cx="2144942" cy="1371600"/>
                </a:xfrm>
              </p:grpSpPr>
              <p:sp>
                <p:nvSpPr>
                  <p:cNvPr id="364" name="Rectangle 363"/>
                  <p:cNvSpPr/>
                  <p:nvPr/>
                </p:nvSpPr>
                <p:spPr bwMode="auto">
                  <a:xfrm>
                    <a:off x="2082009" y="650979"/>
                    <a:ext cx="2144942" cy="137160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marL="0" marR="0" lvl="0" indent="0" algn="ctr" defTabSz="895923" eaLnBrk="1" fontAlgn="base" latinLnBrk="0" hangingPunct="1">
                      <a:lnSpc>
                        <a:spcPct val="90000"/>
                      </a:lnSpc>
                      <a:spcBef>
                        <a:spcPts val="0"/>
                      </a:spcBef>
                      <a:spcAft>
                        <a:spcPts val="0"/>
                      </a:spcAft>
                      <a:buClrTx/>
                      <a:buSzTx/>
                      <a:buFontTx/>
                      <a:buNone/>
                      <a:tabLst/>
                      <a:defRPr/>
                    </a:pPr>
                    <a:r>
                      <a:rPr kumimoji="0" lang="en-US" sz="1176"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Compute</a:t>
                    </a:r>
                  </a:p>
                </p:txBody>
              </p:sp>
              <p:grpSp>
                <p:nvGrpSpPr>
                  <p:cNvPr id="365" name="Group 364"/>
                  <p:cNvGrpSpPr/>
                  <p:nvPr/>
                </p:nvGrpSpPr>
                <p:grpSpPr>
                  <a:xfrm>
                    <a:off x="2209151" y="1044910"/>
                    <a:ext cx="889842" cy="301625"/>
                    <a:chOff x="2315921" y="978921"/>
                    <a:chExt cx="889842" cy="301625"/>
                  </a:xfrm>
                </p:grpSpPr>
                <p:sp>
                  <p:nvSpPr>
                    <p:cNvPr id="375" name="TextBox 374"/>
                    <p:cNvSpPr txBox="1"/>
                    <p:nvPr/>
                  </p:nvSpPr>
                  <p:spPr bwMode="auto">
                    <a:xfrm>
                      <a:off x="2678517" y="978921"/>
                      <a:ext cx="527246"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1395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Cloud</a:t>
                      </a:r>
                      <a:b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Services</a:t>
                      </a:r>
                    </a:p>
                  </p:txBody>
                </p:sp>
                <p:pic>
                  <p:nvPicPr>
                    <p:cNvPr id="376" name="Picture 145"/>
                    <p:cNvPicPr>
                      <a:picLocks noChangeAspect="1"/>
                    </p:cNvPicPr>
                    <p:nvPr/>
                  </p:nvPicPr>
                  <p:blipFill>
                    <a:blip r:embed="rId34" cstate="print">
                      <a:biLevel thresh="25000"/>
                      <a:extLst>
                        <a:ext uri="{28A0092B-C50C-407E-A947-70E740481C1C}">
                          <a14:useLocalDpi xmlns:a14="http://schemas.microsoft.com/office/drawing/2010/main" val="0"/>
                        </a:ext>
                      </a:extLst>
                    </a:blip>
                    <a:srcRect/>
                    <a:stretch>
                      <a:fillRect/>
                    </a:stretch>
                  </p:blipFill>
                  <p:spPr bwMode="auto">
                    <a:xfrm>
                      <a:off x="2315921" y="984779"/>
                      <a:ext cx="289808" cy="289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6" name="Group 365"/>
                  <p:cNvGrpSpPr/>
                  <p:nvPr/>
                </p:nvGrpSpPr>
                <p:grpSpPr>
                  <a:xfrm>
                    <a:off x="2209151" y="1617332"/>
                    <a:ext cx="751241" cy="303647"/>
                    <a:chOff x="2355344" y="1558000"/>
                    <a:chExt cx="751241" cy="303647"/>
                  </a:xfrm>
                </p:grpSpPr>
                <p:sp>
                  <p:nvSpPr>
                    <p:cNvPr id="373" name="TextBox 372"/>
                    <p:cNvSpPr txBox="1"/>
                    <p:nvPr/>
                  </p:nvSpPr>
                  <p:spPr bwMode="auto">
                    <a:xfrm>
                      <a:off x="2722967" y="1559012"/>
                      <a:ext cx="383618" cy="301624"/>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1395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Batch</a:t>
                      </a:r>
                    </a:p>
                  </p:txBody>
                </p:sp>
                <p:pic>
                  <p:nvPicPr>
                    <p:cNvPr id="374" name="Picture 147"/>
                    <p:cNvPicPr>
                      <a:picLocks noChangeAspect="1"/>
                    </p:cNvPicPr>
                    <p:nvPr/>
                  </p:nvPicPr>
                  <p:blipFill>
                    <a:blip r:embed="rId35" cstate="print">
                      <a:biLevel thresh="25000"/>
                      <a:extLst>
                        <a:ext uri="{28A0092B-C50C-407E-A947-70E740481C1C}">
                          <a14:useLocalDpi xmlns:a14="http://schemas.microsoft.com/office/drawing/2010/main" val="0"/>
                        </a:ext>
                      </a:extLst>
                    </a:blip>
                    <a:srcRect/>
                    <a:stretch>
                      <a:fillRect/>
                    </a:stretch>
                  </p:blipFill>
                  <p:spPr bwMode="auto">
                    <a:xfrm>
                      <a:off x="2355344" y="1558000"/>
                      <a:ext cx="303542" cy="303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7" name="Group 366"/>
                  <p:cNvGrpSpPr/>
                  <p:nvPr/>
                </p:nvGrpSpPr>
                <p:grpSpPr>
                  <a:xfrm>
                    <a:off x="3226725" y="1617332"/>
                    <a:ext cx="865731" cy="301625"/>
                    <a:chOff x="3193533" y="1551343"/>
                    <a:chExt cx="865731" cy="301625"/>
                  </a:xfrm>
                </p:grpSpPr>
                <p:sp>
                  <p:nvSpPr>
                    <p:cNvPr id="371" name="TextBox 370"/>
                    <p:cNvSpPr txBox="1"/>
                    <p:nvPr/>
                  </p:nvSpPr>
                  <p:spPr bwMode="auto">
                    <a:xfrm>
                      <a:off x="3554337" y="1551343"/>
                      <a:ext cx="504927"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1395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Remote </a:t>
                      </a:r>
                      <a:b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App</a:t>
                      </a:r>
                    </a:p>
                  </p:txBody>
                </p:sp>
                <p:pic>
                  <p:nvPicPr>
                    <p:cNvPr id="372" name="Picture 149"/>
                    <p:cNvPicPr>
                      <a:picLocks noChangeAspect="1"/>
                    </p:cNvPicPr>
                    <p:nvPr/>
                  </p:nvPicPr>
                  <p:blipFill>
                    <a:blip r:embed="rId36" cstate="print">
                      <a:biLevel thresh="25000"/>
                      <a:extLst>
                        <a:ext uri="{28A0092B-C50C-407E-A947-70E740481C1C}">
                          <a14:useLocalDpi xmlns:a14="http://schemas.microsoft.com/office/drawing/2010/main" val="0"/>
                        </a:ext>
                      </a:extLst>
                    </a:blip>
                    <a:srcRect/>
                    <a:stretch>
                      <a:fillRect/>
                    </a:stretch>
                  </p:blipFill>
                  <p:spPr bwMode="auto">
                    <a:xfrm>
                      <a:off x="3193533" y="1556274"/>
                      <a:ext cx="291661" cy="291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8" name="Group 367"/>
                  <p:cNvGrpSpPr/>
                  <p:nvPr/>
                </p:nvGrpSpPr>
                <p:grpSpPr>
                  <a:xfrm>
                    <a:off x="3226725" y="1046498"/>
                    <a:ext cx="873084" cy="300037"/>
                    <a:chOff x="3380111" y="980440"/>
                    <a:chExt cx="873084" cy="300037"/>
                  </a:xfrm>
                </p:grpSpPr>
                <p:sp>
                  <p:nvSpPr>
                    <p:cNvPr id="369" name="TextBox 368"/>
                    <p:cNvSpPr txBox="1"/>
                    <p:nvPr/>
                  </p:nvSpPr>
                  <p:spPr bwMode="auto">
                    <a:xfrm>
                      <a:off x="3723011" y="980440"/>
                      <a:ext cx="530184"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1395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Service</a:t>
                      </a:r>
                      <a:b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Fabric</a:t>
                      </a:r>
                    </a:p>
                  </p:txBody>
                </p:sp>
                <p:sp>
                  <p:nvSpPr>
                    <p:cNvPr id="370" name="Freeform 369"/>
                    <p:cNvSpPr/>
                    <p:nvPr/>
                  </p:nvSpPr>
                  <p:spPr bwMode="auto">
                    <a:xfrm>
                      <a:off x="3380111" y="993933"/>
                      <a:ext cx="282575" cy="273050"/>
                    </a:xfrm>
                    <a:custGeom>
                      <a:avLst/>
                      <a:gdLst>
                        <a:gd name="connsiteX0" fmla="*/ 284961 w 673895"/>
                        <a:gd name="connsiteY0" fmla="*/ 158165 h 647702"/>
                        <a:gd name="connsiteX1" fmla="*/ 170786 w 673895"/>
                        <a:gd name="connsiteY1" fmla="*/ 242195 h 647702"/>
                        <a:gd name="connsiteX2" fmla="*/ 176214 w 673895"/>
                        <a:gd name="connsiteY2" fmla="*/ 269082 h 647702"/>
                        <a:gd name="connsiteX3" fmla="*/ 150408 w 673895"/>
                        <a:gd name="connsiteY3" fmla="*/ 331383 h 647702"/>
                        <a:gd name="connsiteX4" fmla="*/ 146443 w 673895"/>
                        <a:gd name="connsiteY4" fmla="*/ 334057 h 647702"/>
                        <a:gd name="connsiteX5" fmla="*/ 192422 w 673895"/>
                        <a:gd name="connsiteY5" fmla="*/ 472837 h 647702"/>
                        <a:gd name="connsiteX6" fmla="*/ 220034 w 673895"/>
                        <a:gd name="connsiteY6" fmla="*/ 478412 h 647702"/>
                        <a:gd name="connsiteX7" fmla="*/ 248039 w 673895"/>
                        <a:gd name="connsiteY7" fmla="*/ 497294 h 647702"/>
                        <a:gd name="connsiteX8" fmla="*/ 265572 w 673895"/>
                        <a:gd name="connsiteY8" fmla="*/ 523298 h 647702"/>
                        <a:gd name="connsiteX9" fmla="*/ 408956 w 673895"/>
                        <a:gd name="connsiteY9" fmla="*/ 523298 h 647702"/>
                        <a:gd name="connsiteX10" fmla="*/ 417479 w 673895"/>
                        <a:gd name="connsiteY10" fmla="*/ 505571 h 647702"/>
                        <a:gd name="connsiteX11" fmla="*/ 456243 w 673895"/>
                        <a:gd name="connsiteY11" fmla="*/ 473649 h 647702"/>
                        <a:gd name="connsiteX12" fmla="*/ 488887 w 673895"/>
                        <a:gd name="connsiteY12" fmla="*/ 467058 h 647702"/>
                        <a:gd name="connsiteX13" fmla="*/ 531395 w 673895"/>
                        <a:gd name="connsiteY13" fmla="*/ 334333 h 647702"/>
                        <a:gd name="connsiteX14" fmla="*/ 523487 w 673895"/>
                        <a:gd name="connsiteY14" fmla="*/ 329002 h 647702"/>
                        <a:gd name="connsiteX15" fmla="*/ 497681 w 673895"/>
                        <a:gd name="connsiteY15" fmla="*/ 266701 h 647702"/>
                        <a:gd name="connsiteX16" fmla="*/ 501673 w 673895"/>
                        <a:gd name="connsiteY16" fmla="*/ 246929 h 647702"/>
                        <a:gd name="connsiteX17" fmla="*/ 384346 w 673895"/>
                        <a:gd name="connsiteY17" fmla="*/ 159653 h 647702"/>
                        <a:gd name="connsiteX18" fmla="*/ 370052 w 673895"/>
                        <a:gd name="connsiteY18" fmla="*/ 169290 h 647702"/>
                        <a:gd name="connsiteX19" fmla="*/ 335757 w 673895"/>
                        <a:gd name="connsiteY19" fmla="*/ 176214 h 647702"/>
                        <a:gd name="connsiteX20" fmla="*/ 301462 w 673895"/>
                        <a:gd name="connsiteY20" fmla="*/ 169290 h 647702"/>
                        <a:gd name="connsiteX21" fmla="*/ 335757 w 673895"/>
                        <a:gd name="connsiteY21" fmla="*/ 0 h 647702"/>
                        <a:gd name="connsiteX22" fmla="*/ 423864 w 673895"/>
                        <a:gd name="connsiteY22" fmla="*/ 88107 h 647702"/>
                        <a:gd name="connsiteX23" fmla="*/ 420253 w 673895"/>
                        <a:gd name="connsiteY23" fmla="*/ 105993 h 647702"/>
                        <a:gd name="connsiteX24" fmla="*/ 538728 w 673895"/>
                        <a:gd name="connsiteY24" fmla="*/ 194124 h 647702"/>
                        <a:gd name="connsiteX25" fmla="*/ 551493 w 673895"/>
                        <a:gd name="connsiteY25" fmla="*/ 185518 h 647702"/>
                        <a:gd name="connsiteX26" fmla="*/ 585788 w 673895"/>
                        <a:gd name="connsiteY26" fmla="*/ 178594 h 647702"/>
                        <a:gd name="connsiteX27" fmla="*/ 673895 w 673895"/>
                        <a:gd name="connsiteY27" fmla="*/ 266701 h 647702"/>
                        <a:gd name="connsiteX28" fmla="*/ 620083 w 673895"/>
                        <a:gd name="connsiteY28" fmla="*/ 347884 h 647702"/>
                        <a:gd name="connsiteX29" fmla="*/ 593016 w 673895"/>
                        <a:gd name="connsiteY29" fmla="*/ 353349 h 647702"/>
                        <a:gd name="connsiteX30" fmla="*/ 549222 w 673895"/>
                        <a:gd name="connsiteY30" fmla="*/ 490092 h 647702"/>
                        <a:gd name="connsiteX31" fmla="*/ 552839 w 673895"/>
                        <a:gd name="connsiteY31" fmla="*/ 492531 h 647702"/>
                        <a:gd name="connsiteX32" fmla="*/ 578645 w 673895"/>
                        <a:gd name="connsiteY32" fmla="*/ 554832 h 647702"/>
                        <a:gd name="connsiteX33" fmla="*/ 490538 w 673895"/>
                        <a:gd name="connsiteY33" fmla="*/ 642939 h 647702"/>
                        <a:gd name="connsiteX34" fmla="*/ 409355 w 673895"/>
                        <a:gd name="connsiteY34" fmla="*/ 589127 h 647702"/>
                        <a:gd name="connsiteX35" fmla="*/ 409084 w 673895"/>
                        <a:gd name="connsiteY35" fmla="*/ 587783 h 647702"/>
                        <a:gd name="connsiteX36" fmla="*/ 268154 w 673895"/>
                        <a:gd name="connsiteY36" fmla="*/ 587783 h 647702"/>
                        <a:gd name="connsiteX37" fmla="*/ 266921 w 673895"/>
                        <a:gd name="connsiteY37" fmla="*/ 593890 h 647702"/>
                        <a:gd name="connsiteX38" fmla="*/ 185738 w 673895"/>
                        <a:gd name="connsiteY38" fmla="*/ 647702 h 647702"/>
                        <a:gd name="connsiteX39" fmla="*/ 97631 w 673895"/>
                        <a:gd name="connsiteY39" fmla="*/ 559595 h 647702"/>
                        <a:gd name="connsiteX40" fmla="*/ 123437 w 673895"/>
                        <a:gd name="connsiteY40" fmla="*/ 497294 h 647702"/>
                        <a:gd name="connsiteX41" fmla="*/ 130921 w 673895"/>
                        <a:gd name="connsiteY41" fmla="*/ 492248 h 647702"/>
                        <a:gd name="connsiteX42" fmla="*/ 86036 w 673895"/>
                        <a:gd name="connsiteY42" fmla="*/ 356771 h 647702"/>
                        <a:gd name="connsiteX43" fmla="*/ 53812 w 673895"/>
                        <a:gd name="connsiteY43" fmla="*/ 350265 h 647702"/>
                        <a:gd name="connsiteX44" fmla="*/ 0 w 673895"/>
                        <a:gd name="connsiteY44" fmla="*/ 269082 h 647702"/>
                        <a:gd name="connsiteX45" fmla="*/ 88107 w 673895"/>
                        <a:gd name="connsiteY45" fmla="*/ 180975 h 647702"/>
                        <a:gd name="connsiteX46" fmla="*/ 122402 w 673895"/>
                        <a:gd name="connsiteY46" fmla="*/ 187899 h 647702"/>
                        <a:gd name="connsiteX47" fmla="*/ 129378 w 673895"/>
                        <a:gd name="connsiteY47" fmla="*/ 192602 h 647702"/>
                        <a:gd name="connsiteX48" fmla="*/ 250718 w 673895"/>
                        <a:gd name="connsiteY48" fmla="*/ 103300 h 647702"/>
                        <a:gd name="connsiteX49" fmla="*/ 247650 w 673895"/>
                        <a:gd name="connsiteY49" fmla="*/ 88107 h 647702"/>
                        <a:gd name="connsiteX50" fmla="*/ 335757 w 673895"/>
                        <a:gd name="connsiteY50" fmla="*/ 0 h 647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673895" h="647702">
                          <a:moveTo>
                            <a:pt x="284961" y="158165"/>
                          </a:moveTo>
                          <a:lnTo>
                            <a:pt x="170786" y="242195"/>
                          </a:lnTo>
                          <a:lnTo>
                            <a:pt x="176214" y="269082"/>
                          </a:lnTo>
                          <a:cubicBezTo>
                            <a:pt x="176214" y="293412"/>
                            <a:pt x="166353" y="315439"/>
                            <a:pt x="150408" y="331383"/>
                          </a:cubicBezTo>
                          <a:lnTo>
                            <a:pt x="146443" y="334057"/>
                          </a:lnTo>
                          <a:lnTo>
                            <a:pt x="192422" y="472837"/>
                          </a:lnTo>
                          <a:lnTo>
                            <a:pt x="220034" y="478412"/>
                          </a:lnTo>
                          <a:cubicBezTo>
                            <a:pt x="230575" y="482870"/>
                            <a:pt x="240067" y="489322"/>
                            <a:pt x="248039" y="497294"/>
                          </a:cubicBezTo>
                          <a:lnTo>
                            <a:pt x="265572" y="523298"/>
                          </a:lnTo>
                          <a:lnTo>
                            <a:pt x="408956" y="523298"/>
                          </a:lnTo>
                          <a:lnTo>
                            <a:pt x="417479" y="505571"/>
                          </a:lnTo>
                          <a:cubicBezTo>
                            <a:pt x="426979" y="491509"/>
                            <a:pt x="440432" y="480337"/>
                            <a:pt x="456243" y="473649"/>
                          </a:cubicBezTo>
                          <a:lnTo>
                            <a:pt x="488887" y="467058"/>
                          </a:lnTo>
                          <a:lnTo>
                            <a:pt x="531395" y="334333"/>
                          </a:lnTo>
                          <a:lnTo>
                            <a:pt x="523487" y="329002"/>
                          </a:lnTo>
                          <a:cubicBezTo>
                            <a:pt x="507543" y="313058"/>
                            <a:pt x="497681" y="291031"/>
                            <a:pt x="497681" y="266701"/>
                          </a:cubicBezTo>
                          <a:lnTo>
                            <a:pt x="501673" y="246929"/>
                          </a:lnTo>
                          <a:lnTo>
                            <a:pt x="384346" y="159653"/>
                          </a:lnTo>
                          <a:lnTo>
                            <a:pt x="370052" y="169290"/>
                          </a:lnTo>
                          <a:cubicBezTo>
                            <a:pt x="359511" y="173749"/>
                            <a:pt x="347922" y="176214"/>
                            <a:pt x="335757" y="176214"/>
                          </a:cubicBezTo>
                          <a:cubicBezTo>
                            <a:pt x="323592" y="176214"/>
                            <a:pt x="312003" y="173749"/>
                            <a:pt x="301462" y="169290"/>
                          </a:cubicBezTo>
                          <a:close/>
                          <a:moveTo>
                            <a:pt x="335757" y="0"/>
                          </a:moveTo>
                          <a:cubicBezTo>
                            <a:pt x="384417" y="0"/>
                            <a:pt x="423864" y="39447"/>
                            <a:pt x="423864" y="88107"/>
                          </a:cubicBezTo>
                          <a:lnTo>
                            <a:pt x="420253" y="105993"/>
                          </a:lnTo>
                          <a:lnTo>
                            <a:pt x="538728" y="194124"/>
                          </a:lnTo>
                          <a:lnTo>
                            <a:pt x="551493" y="185518"/>
                          </a:lnTo>
                          <a:cubicBezTo>
                            <a:pt x="562034" y="181059"/>
                            <a:pt x="573623" y="178594"/>
                            <a:pt x="585788" y="178594"/>
                          </a:cubicBezTo>
                          <a:cubicBezTo>
                            <a:pt x="634448" y="178594"/>
                            <a:pt x="673895" y="218041"/>
                            <a:pt x="673895" y="266701"/>
                          </a:cubicBezTo>
                          <a:cubicBezTo>
                            <a:pt x="673895" y="303196"/>
                            <a:pt x="651706" y="334509"/>
                            <a:pt x="620083" y="347884"/>
                          </a:cubicBezTo>
                          <a:lnTo>
                            <a:pt x="593016" y="353349"/>
                          </a:lnTo>
                          <a:lnTo>
                            <a:pt x="549222" y="490092"/>
                          </a:lnTo>
                          <a:lnTo>
                            <a:pt x="552839" y="492531"/>
                          </a:lnTo>
                          <a:cubicBezTo>
                            <a:pt x="568783" y="508475"/>
                            <a:pt x="578645" y="530502"/>
                            <a:pt x="578645" y="554832"/>
                          </a:cubicBezTo>
                          <a:cubicBezTo>
                            <a:pt x="578645" y="603492"/>
                            <a:pt x="539198" y="642939"/>
                            <a:pt x="490538" y="642939"/>
                          </a:cubicBezTo>
                          <a:cubicBezTo>
                            <a:pt x="454043" y="642939"/>
                            <a:pt x="422731" y="620750"/>
                            <a:pt x="409355" y="589127"/>
                          </a:cubicBezTo>
                          <a:lnTo>
                            <a:pt x="409084" y="587783"/>
                          </a:lnTo>
                          <a:lnTo>
                            <a:pt x="268154" y="587783"/>
                          </a:lnTo>
                          <a:lnTo>
                            <a:pt x="266921" y="593890"/>
                          </a:lnTo>
                          <a:cubicBezTo>
                            <a:pt x="253546" y="625513"/>
                            <a:pt x="222233" y="647702"/>
                            <a:pt x="185738" y="647702"/>
                          </a:cubicBezTo>
                          <a:cubicBezTo>
                            <a:pt x="137078" y="647702"/>
                            <a:pt x="97631" y="608255"/>
                            <a:pt x="97631" y="559595"/>
                          </a:cubicBezTo>
                          <a:cubicBezTo>
                            <a:pt x="97631" y="535265"/>
                            <a:pt x="107493" y="513238"/>
                            <a:pt x="123437" y="497294"/>
                          </a:cubicBezTo>
                          <a:lnTo>
                            <a:pt x="130921" y="492248"/>
                          </a:lnTo>
                          <a:lnTo>
                            <a:pt x="86036" y="356771"/>
                          </a:lnTo>
                          <a:lnTo>
                            <a:pt x="53812" y="350265"/>
                          </a:lnTo>
                          <a:cubicBezTo>
                            <a:pt x="22189" y="336890"/>
                            <a:pt x="0" y="305577"/>
                            <a:pt x="0" y="269082"/>
                          </a:cubicBezTo>
                          <a:cubicBezTo>
                            <a:pt x="0" y="220422"/>
                            <a:pt x="39447" y="180975"/>
                            <a:pt x="88107" y="180975"/>
                          </a:cubicBezTo>
                          <a:cubicBezTo>
                            <a:pt x="100272" y="180975"/>
                            <a:pt x="111861" y="183440"/>
                            <a:pt x="122402" y="187899"/>
                          </a:cubicBezTo>
                          <a:lnTo>
                            <a:pt x="129378" y="192602"/>
                          </a:lnTo>
                          <a:lnTo>
                            <a:pt x="250718" y="103300"/>
                          </a:lnTo>
                          <a:lnTo>
                            <a:pt x="247650" y="88107"/>
                          </a:lnTo>
                          <a:cubicBezTo>
                            <a:pt x="247650" y="39447"/>
                            <a:pt x="287097" y="0"/>
                            <a:pt x="335757" y="0"/>
                          </a:cubicBezTo>
                          <a:close/>
                        </a:path>
                      </a:pathLst>
                    </a:custGeom>
                    <a:solidFill>
                      <a:srgbClr val="FFFFFF"/>
                    </a:solidFill>
                    <a:ln w="9525" cap="flat" cmpd="sng" algn="ctr">
                      <a:solidFill>
                        <a:srgbClr val="FFFFFF"/>
                      </a:solidFill>
                      <a:prstDash val="solid"/>
                      <a:headEnd type="none" w="med" len="med"/>
                      <a:tailEnd type="none" w="med" len="med"/>
                    </a:ln>
                    <a:effectLst/>
                  </p:spPr>
                  <p:txBody>
                    <a:bodyPr lIns="182880" tIns="146304" rIns="182880" bIns="146304"/>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grpSp>
              <p:nvGrpSpPr>
                <p:cNvPr id="350" name="Group 349"/>
                <p:cNvGrpSpPr/>
                <p:nvPr/>
              </p:nvGrpSpPr>
              <p:grpSpPr>
                <a:xfrm>
                  <a:off x="8203323" y="543029"/>
                  <a:ext cx="2250927" cy="1371600"/>
                  <a:chOff x="8203323" y="650979"/>
                  <a:chExt cx="2250927" cy="1371600"/>
                </a:xfrm>
              </p:grpSpPr>
              <p:sp>
                <p:nvSpPr>
                  <p:cNvPr id="351" name="Rectangle 350"/>
                  <p:cNvSpPr/>
                  <p:nvPr/>
                </p:nvSpPr>
                <p:spPr bwMode="auto">
                  <a:xfrm>
                    <a:off x="8203323" y="650979"/>
                    <a:ext cx="2250927" cy="137160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marL="0" marR="0" lvl="0" indent="0" algn="ctr" defTabSz="895923" eaLnBrk="1" fontAlgn="base" latinLnBrk="0" hangingPunct="1">
                      <a:lnSpc>
                        <a:spcPct val="90000"/>
                      </a:lnSpc>
                      <a:spcBef>
                        <a:spcPts val="0"/>
                      </a:spcBef>
                      <a:spcAft>
                        <a:spcPts val="0"/>
                      </a:spcAft>
                      <a:buClrTx/>
                      <a:buSzTx/>
                      <a:buFontTx/>
                      <a:buNone/>
                      <a:tabLst/>
                      <a:defRPr/>
                    </a:pPr>
                    <a:r>
                      <a:rPr kumimoji="0" lang="en-US" sz="1176"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Developer services</a:t>
                    </a:r>
                  </a:p>
                </p:txBody>
              </p:sp>
              <p:grpSp>
                <p:nvGrpSpPr>
                  <p:cNvPr id="352" name="Group 351"/>
                  <p:cNvGrpSpPr/>
                  <p:nvPr/>
                </p:nvGrpSpPr>
                <p:grpSpPr>
                  <a:xfrm>
                    <a:off x="8316462" y="1050815"/>
                    <a:ext cx="1048050" cy="290595"/>
                    <a:chOff x="8316462" y="1050815"/>
                    <a:chExt cx="1048050" cy="290595"/>
                  </a:xfrm>
                </p:grpSpPr>
                <p:sp>
                  <p:nvSpPr>
                    <p:cNvPr id="362" name="TextBox 361"/>
                    <p:cNvSpPr txBox="1"/>
                    <p:nvPr/>
                  </p:nvSpPr>
                  <p:spPr bwMode="auto">
                    <a:xfrm>
                      <a:off x="8694587" y="1065786"/>
                      <a:ext cx="669925" cy="2508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1395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Visual </a:t>
                      </a:r>
                      <a:b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Studio</a:t>
                      </a:r>
                    </a:p>
                  </p:txBody>
                </p:sp>
                <p:pic>
                  <p:nvPicPr>
                    <p:cNvPr id="363" name="Picture 167" descr="Visual Studio Online.png"/>
                    <p:cNvPicPr>
                      <a:picLocks noChangeAspect="1"/>
                    </p:cNvPicPr>
                    <p:nvPr/>
                  </p:nvPicPr>
                  <p:blipFill>
                    <a:blip r:embed="rId37" cstate="print">
                      <a:biLevel thresh="25000"/>
                      <a:extLst>
                        <a:ext uri="{28A0092B-C50C-407E-A947-70E740481C1C}">
                          <a14:useLocalDpi xmlns:a14="http://schemas.microsoft.com/office/drawing/2010/main" val="0"/>
                        </a:ext>
                      </a:extLst>
                    </a:blip>
                    <a:srcRect/>
                    <a:stretch>
                      <a:fillRect/>
                    </a:stretch>
                  </p:blipFill>
                  <p:spPr bwMode="auto">
                    <a:xfrm>
                      <a:off x="8316462" y="1050815"/>
                      <a:ext cx="290580" cy="290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53" name="Group 352"/>
                  <p:cNvGrpSpPr/>
                  <p:nvPr/>
                </p:nvGrpSpPr>
                <p:grpSpPr>
                  <a:xfrm>
                    <a:off x="9413978" y="1606382"/>
                    <a:ext cx="957567" cy="312845"/>
                    <a:chOff x="9413978" y="1606382"/>
                    <a:chExt cx="957567" cy="312845"/>
                  </a:xfrm>
                </p:grpSpPr>
                <p:sp>
                  <p:nvSpPr>
                    <p:cNvPr id="360" name="TextBox 359"/>
                    <p:cNvSpPr txBox="1"/>
                    <p:nvPr/>
                  </p:nvSpPr>
                  <p:spPr bwMode="auto">
                    <a:xfrm>
                      <a:off x="9712733" y="1617602"/>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1395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Application</a:t>
                      </a:r>
                      <a:b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Insights</a:t>
                      </a:r>
                    </a:p>
                  </p:txBody>
                </p:sp>
                <p:pic>
                  <p:nvPicPr>
                    <p:cNvPr id="361" name="Picture 169" descr="Application Insights.png"/>
                    <p:cNvPicPr>
                      <a:picLocks noChangeAspect="1"/>
                    </p:cNvPicPr>
                    <p:nvPr/>
                  </p:nvPicPr>
                  <p:blipFill>
                    <a:blip r:embed="rId38" cstate="print">
                      <a:biLevel thresh="25000"/>
                      <a:extLst>
                        <a:ext uri="{28A0092B-C50C-407E-A947-70E740481C1C}">
                          <a14:useLocalDpi xmlns:a14="http://schemas.microsoft.com/office/drawing/2010/main" val="0"/>
                        </a:ext>
                      </a:extLst>
                    </a:blip>
                    <a:srcRect/>
                    <a:stretch>
                      <a:fillRect/>
                    </a:stretch>
                  </p:blipFill>
                  <p:spPr bwMode="auto">
                    <a:xfrm>
                      <a:off x="9413978" y="1606382"/>
                      <a:ext cx="292365" cy="292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54" name="Group 353"/>
                  <p:cNvGrpSpPr/>
                  <p:nvPr/>
                </p:nvGrpSpPr>
                <p:grpSpPr>
                  <a:xfrm>
                    <a:off x="9408787" y="1025699"/>
                    <a:ext cx="875200" cy="302765"/>
                    <a:chOff x="9408787" y="1025699"/>
                    <a:chExt cx="875200" cy="302765"/>
                  </a:xfrm>
                </p:grpSpPr>
                <p:pic>
                  <p:nvPicPr>
                    <p:cNvPr id="358" name="Picture 272"/>
                    <p:cNvPicPr>
                      <a:picLocks noChangeAspect="1"/>
                    </p:cNvPicPr>
                    <p:nvPr/>
                  </p:nvPicPr>
                  <p:blipFill>
                    <a:blip r:embed="rId39" cstate="print">
                      <a:biLevel thresh="25000"/>
                      <a:extLst>
                        <a:ext uri="{28A0092B-C50C-407E-A947-70E740481C1C}">
                          <a14:useLocalDpi xmlns:a14="http://schemas.microsoft.com/office/drawing/2010/main" val="0"/>
                        </a:ext>
                      </a:extLst>
                    </a:blip>
                    <a:srcRect/>
                    <a:stretch>
                      <a:fillRect/>
                    </a:stretch>
                  </p:blipFill>
                  <p:spPr bwMode="auto">
                    <a:xfrm>
                      <a:off x="9408787" y="1025699"/>
                      <a:ext cx="302749" cy="302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9" name="TextBox 358"/>
                    <p:cNvSpPr txBox="1"/>
                    <p:nvPr/>
                  </p:nvSpPr>
                  <p:spPr bwMode="auto">
                    <a:xfrm>
                      <a:off x="9742651" y="1059753"/>
                      <a:ext cx="541336" cy="2492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1395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Azure SDK</a:t>
                      </a:r>
                    </a:p>
                  </p:txBody>
                </p:sp>
              </p:grpSp>
              <p:grpSp>
                <p:nvGrpSpPr>
                  <p:cNvPr id="355" name="Group 354"/>
                  <p:cNvGrpSpPr/>
                  <p:nvPr/>
                </p:nvGrpSpPr>
                <p:grpSpPr>
                  <a:xfrm>
                    <a:off x="8316496" y="1621631"/>
                    <a:ext cx="1048016" cy="280129"/>
                    <a:chOff x="8316496" y="1621631"/>
                    <a:chExt cx="1048016" cy="280129"/>
                  </a:xfrm>
                </p:grpSpPr>
                <p:sp>
                  <p:nvSpPr>
                    <p:cNvPr id="356" name="TextBox 355"/>
                    <p:cNvSpPr txBox="1"/>
                    <p:nvPr/>
                  </p:nvSpPr>
                  <p:spPr bwMode="auto">
                    <a:xfrm>
                      <a:off x="8704112" y="1650936"/>
                      <a:ext cx="660400" cy="250824"/>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1395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Team </a:t>
                      </a:r>
                      <a:b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Project</a:t>
                      </a:r>
                    </a:p>
                  </p:txBody>
                </p:sp>
                <p:sp>
                  <p:nvSpPr>
                    <p:cNvPr id="357" name="Freeform 356"/>
                    <p:cNvSpPr/>
                    <p:nvPr/>
                  </p:nvSpPr>
                  <p:spPr bwMode="auto">
                    <a:xfrm>
                      <a:off x="8316496" y="1621631"/>
                      <a:ext cx="290512" cy="249237"/>
                    </a:xfrm>
                    <a:custGeom>
                      <a:avLst/>
                      <a:gdLst>
                        <a:gd name="connsiteX0" fmla="*/ 20235 w 769143"/>
                        <a:gd name="connsiteY0" fmla="*/ 443405 h 659607"/>
                        <a:gd name="connsiteX1" fmla="*/ 84659 w 769143"/>
                        <a:gd name="connsiteY1" fmla="*/ 443405 h 659607"/>
                        <a:gd name="connsiteX2" fmla="*/ 133712 w 769143"/>
                        <a:gd name="connsiteY2" fmla="*/ 527981 h 659607"/>
                        <a:gd name="connsiteX3" fmla="*/ 182766 w 769143"/>
                        <a:gd name="connsiteY3" fmla="*/ 443405 h 659607"/>
                        <a:gd name="connsiteX4" fmla="*/ 251228 w 769143"/>
                        <a:gd name="connsiteY4" fmla="*/ 443405 h 659607"/>
                        <a:gd name="connsiteX5" fmla="*/ 271462 w 769143"/>
                        <a:gd name="connsiteY5" fmla="*/ 463640 h 659607"/>
                        <a:gd name="connsiteX6" fmla="*/ 271462 w 769143"/>
                        <a:gd name="connsiteY6" fmla="*/ 634610 h 659607"/>
                        <a:gd name="connsiteX7" fmla="*/ 251228 w 769143"/>
                        <a:gd name="connsiteY7" fmla="*/ 654845 h 659607"/>
                        <a:gd name="connsiteX8" fmla="*/ 20235 w 769143"/>
                        <a:gd name="connsiteY8" fmla="*/ 654845 h 659607"/>
                        <a:gd name="connsiteX9" fmla="*/ 0 w 769143"/>
                        <a:gd name="connsiteY9" fmla="*/ 634610 h 659607"/>
                        <a:gd name="connsiteX10" fmla="*/ 0 w 769143"/>
                        <a:gd name="connsiteY10" fmla="*/ 463640 h 659607"/>
                        <a:gd name="connsiteX11" fmla="*/ 20235 w 769143"/>
                        <a:gd name="connsiteY11" fmla="*/ 443405 h 659607"/>
                        <a:gd name="connsiteX12" fmla="*/ 330596 w 769143"/>
                        <a:gd name="connsiteY12" fmla="*/ 290513 h 659607"/>
                        <a:gd name="connsiteX13" fmla="*/ 443055 w 769143"/>
                        <a:gd name="connsiteY13" fmla="*/ 290513 h 659607"/>
                        <a:gd name="connsiteX14" fmla="*/ 528684 w 769143"/>
                        <a:gd name="connsiteY14" fmla="*/ 438150 h 659607"/>
                        <a:gd name="connsiteX15" fmla="*/ 614314 w 769143"/>
                        <a:gd name="connsiteY15" fmla="*/ 290513 h 659607"/>
                        <a:gd name="connsiteX16" fmla="*/ 733821 w 769143"/>
                        <a:gd name="connsiteY16" fmla="*/ 290513 h 659607"/>
                        <a:gd name="connsiteX17" fmla="*/ 769143 w 769143"/>
                        <a:gd name="connsiteY17" fmla="*/ 325835 h 659607"/>
                        <a:gd name="connsiteX18" fmla="*/ 769143 w 769143"/>
                        <a:gd name="connsiteY18" fmla="*/ 624285 h 659607"/>
                        <a:gd name="connsiteX19" fmla="*/ 733821 w 769143"/>
                        <a:gd name="connsiteY19" fmla="*/ 659607 h 659607"/>
                        <a:gd name="connsiteX20" fmla="*/ 330596 w 769143"/>
                        <a:gd name="connsiteY20" fmla="*/ 659607 h 659607"/>
                        <a:gd name="connsiteX21" fmla="*/ 295274 w 769143"/>
                        <a:gd name="connsiteY21" fmla="*/ 624285 h 659607"/>
                        <a:gd name="connsiteX22" fmla="*/ 295274 w 769143"/>
                        <a:gd name="connsiteY22" fmla="*/ 325835 h 659607"/>
                        <a:gd name="connsiteX23" fmla="*/ 330596 w 769143"/>
                        <a:gd name="connsiteY23" fmla="*/ 290513 h 659607"/>
                        <a:gd name="connsiteX24" fmla="*/ 134367 w 769143"/>
                        <a:gd name="connsiteY24" fmla="*/ 276981 h 659607"/>
                        <a:gd name="connsiteX25" fmla="*/ 211441 w 769143"/>
                        <a:gd name="connsiteY25" fmla="*/ 354055 h 659607"/>
                        <a:gd name="connsiteX26" fmla="*/ 134367 w 769143"/>
                        <a:gd name="connsiteY26" fmla="*/ 431128 h 659607"/>
                        <a:gd name="connsiteX27" fmla="*/ 57293 w 769143"/>
                        <a:gd name="connsiteY27" fmla="*/ 354055 h 659607"/>
                        <a:gd name="connsiteX28" fmla="*/ 134367 w 769143"/>
                        <a:gd name="connsiteY28" fmla="*/ 276981 h 659607"/>
                        <a:gd name="connsiteX29" fmla="*/ 529827 w 769143"/>
                        <a:gd name="connsiteY29" fmla="*/ 0 h 659607"/>
                        <a:gd name="connsiteX30" fmla="*/ 664368 w 769143"/>
                        <a:gd name="connsiteY30" fmla="*/ 134541 h 659607"/>
                        <a:gd name="connsiteX31" fmla="*/ 529827 w 769143"/>
                        <a:gd name="connsiteY31" fmla="*/ 269082 h 659607"/>
                        <a:gd name="connsiteX32" fmla="*/ 395286 w 769143"/>
                        <a:gd name="connsiteY32" fmla="*/ 134541 h 659607"/>
                        <a:gd name="connsiteX33" fmla="*/ 529827 w 769143"/>
                        <a:gd name="connsiteY33" fmla="*/ 0 h 659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769143" h="659607">
                          <a:moveTo>
                            <a:pt x="20235" y="443405"/>
                          </a:moveTo>
                          <a:lnTo>
                            <a:pt x="84659" y="443405"/>
                          </a:lnTo>
                          <a:lnTo>
                            <a:pt x="133712" y="527981"/>
                          </a:lnTo>
                          <a:lnTo>
                            <a:pt x="182766" y="443405"/>
                          </a:lnTo>
                          <a:lnTo>
                            <a:pt x="251228" y="443405"/>
                          </a:lnTo>
                          <a:cubicBezTo>
                            <a:pt x="262403" y="443405"/>
                            <a:pt x="271462" y="452464"/>
                            <a:pt x="271462" y="463640"/>
                          </a:cubicBezTo>
                          <a:lnTo>
                            <a:pt x="271462" y="634610"/>
                          </a:lnTo>
                          <a:cubicBezTo>
                            <a:pt x="271462" y="645786"/>
                            <a:pt x="262403" y="654845"/>
                            <a:pt x="251228" y="654845"/>
                          </a:cubicBezTo>
                          <a:lnTo>
                            <a:pt x="20235" y="654845"/>
                          </a:lnTo>
                          <a:cubicBezTo>
                            <a:pt x="9060" y="654845"/>
                            <a:pt x="0" y="645786"/>
                            <a:pt x="0" y="634610"/>
                          </a:cubicBezTo>
                          <a:lnTo>
                            <a:pt x="0" y="463640"/>
                          </a:lnTo>
                          <a:cubicBezTo>
                            <a:pt x="0" y="452464"/>
                            <a:pt x="9060" y="443405"/>
                            <a:pt x="20235" y="443405"/>
                          </a:cubicBezTo>
                          <a:close/>
                          <a:moveTo>
                            <a:pt x="330596" y="290513"/>
                          </a:moveTo>
                          <a:lnTo>
                            <a:pt x="443055" y="290513"/>
                          </a:lnTo>
                          <a:lnTo>
                            <a:pt x="528684" y="438150"/>
                          </a:lnTo>
                          <a:lnTo>
                            <a:pt x="614314" y="290513"/>
                          </a:lnTo>
                          <a:lnTo>
                            <a:pt x="733821" y="290513"/>
                          </a:lnTo>
                          <a:cubicBezTo>
                            <a:pt x="753329" y="290513"/>
                            <a:pt x="769143" y="306327"/>
                            <a:pt x="769143" y="325835"/>
                          </a:cubicBezTo>
                          <a:lnTo>
                            <a:pt x="769143" y="624285"/>
                          </a:lnTo>
                          <a:cubicBezTo>
                            <a:pt x="769143" y="643793"/>
                            <a:pt x="753329" y="659607"/>
                            <a:pt x="733821" y="659607"/>
                          </a:cubicBezTo>
                          <a:lnTo>
                            <a:pt x="330596" y="659607"/>
                          </a:lnTo>
                          <a:cubicBezTo>
                            <a:pt x="311088" y="659607"/>
                            <a:pt x="295274" y="643793"/>
                            <a:pt x="295274" y="624285"/>
                          </a:cubicBezTo>
                          <a:lnTo>
                            <a:pt x="295274" y="325835"/>
                          </a:lnTo>
                          <a:cubicBezTo>
                            <a:pt x="295274" y="306327"/>
                            <a:pt x="311088" y="290513"/>
                            <a:pt x="330596" y="290513"/>
                          </a:cubicBezTo>
                          <a:close/>
                          <a:moveTo>
                            <a:pt x="134367" y="276981"/>
                          </a:moveTo>
                          <a:cubicBezTo>
                            <a:pt x="176934" y="276981"/>
                            <a:pt x="211441" y="311488"/>
                            <a:pt x="211441" y="354055"/>
                          </a:cubicBezTo>
                          <a:cubicBezTo>
                            <a:pt x="211441" y="396621"/>
                            <a:pt x="176934" y="431128"/>
                            <a:pt x="134367" y="431128"/>
                          </a:cubicBezTo>
                          <a:cubicBezTo>
                            <a:pt x="91800" y="431128"/>
                            <a:pt x="57293" y="396621"/>
                            <a:pt x="57293" y="354055"/>
                          </a:cubicBezTo>
                          <a:cubicBezTo>
                            <a:pt x="57293" y="311488"/>
                            <a:pt x="91800" y="276981"/>
                            <a:pt x="134367" y="276981"/>
                          </a:cubicBezTo>
                          <a:close/>
                          <a:moveTo>
                            <a:pt x="529827" y="0"/>
                          </a:moveTo>
                          <a:cubicBezTo>
                            <a:pt x="604132" y="0"/>
                            <a:pt x="664368" y="60236"/>
                            <a:pt x="664368" y="134541"/>
                          </a:cubicBezTo>
                          <a:cubicBezTo>
                            <a:pt x="664368" y="208846"/>
                            <a:pt x="604132" y="269082"/>
                            <a:pt x="529827" y="269082"/>
                          </a:cubicBezTo>
                          <a:cubicBezTo>
                            <a:pt x="455522" y="269082"/>
                            <a:pt x="395286" y="208846"/>
                            <a:pt x="395286" y="134541"/>
                          </a:cubicBezTo>
                          <a:cubicBezTo>
                            <a:pt x="395286" y="60236"/>
                            <a:pt x="455522" y="0"/>
                            <a:pt x="529827" y="0"/>
                          </a:cubicBezTo>
                          <a:close/>
                        </a:path>
                      </a:pathLst>
                    </a:custGeom>
                    <a:solidFill>
                      <a:srgbClr val="FFFFFF"/>
                    </a:solidFill>
                    <a:ln w="9525" cap="flat" cmpd="sng" algn="ctr">
                      <a:noFill/>
                      <a:prstDash val="solid"/>
                      <a:headEnd type="none" w="med" len="med"/>
                      <a:tailEnd type="none" w="med" len="med"/>
                    </a:ln>
                    <a:effectLst/>
                  </p:spPr>
                  <p:txBody>
                    <a:bodyPr lIns="182880" tIns="146304" rIns="182880" bIns="146304"/>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grpSp>
          <p:grpSp>
            <p:nvGrpSpPr>
              <p:cNvPr id="4" name="Group 3"/>
              <p:cNvGrpSpPr/>
              <p:nvPr/>
            </p:nvGrpSpPr>
            <p:grpSpPr>
              <a:xfrm>
                <a:off x="249566" y="543029"/>
                <a:ext cx="1720893" cy="3795291"/>
                <a:chOff x="249566" y="543029"/>
                <a:chExt cx="1720893" cy="3795291"/>
              </a:xfrm>
            </p:grpSpPr>
            <p:sp>
              <p:nvSpPr>
                <p:cNvPr id="319" name="Rectangle 318"/>
                <p:cNvSpPr/>
                <p:nvPr/>
              </p:nvSpPr>
              <p:spPr bwMode="auto">
                <a:xfrm>
                  <a:off x="249566" y="543029"/>
                  <a:ext cx="1720893" cy="3795291"/>
                </a:xfrm>
                <a:prstGeom prst="rect">
                  <a:avLst/>
                </a:prstGeom>
                <a:solidFill>
                  <a:srgbClr val="1B3C72"/>
                </a:solidFill>
                <a:ln w="6350" cap="flat" cmpd="sng" algn="ctr">
                  <a:noFill/>
                  <a:prstDash val="solid"/>
                  <a:miter lim="800000"/>
                  <a:headEnd type="none" w="med" len="med"/>
                  <a:tailEnd type="none" w="med" len="med"/>
                </a:ln>
                <a:effectLst/>
              </p:spPr>
              <p:txBody>
                <a:bodyPr lIns="265176" tIns="143428" rIns="179285" bIns="143428"/>
                <a:lstStyle/>
                <a:p>
                  <a:pPr marL="0" marR="0" lvl="0" indent="0" algn="ctr" defTabSz="895923" eaLnBrk="1" fontAlgn="base" latinLnBrk="0" hangingPunct="1">
                    <a:lnSpc>
                      <a:spcPct val="90000"/>
                    </a:lnSpc>
                    <a:spcBef>
                      <a:spcPts val="0"/>
                    </a:spcBef>
                    <a:spcAft>
                      <a:spcPts val="0"/>
                    </a:spcAft>
                    <a:buClrTx/>
                    <a:buSzTx/>
                    <a:buFontTx/>
                    <a:buNone/>
                    <a:tabLst/>
                    <a:defRPr/>
                  </a:pPr>
                  <a:r>
                    <a:rPr kumimoji="0" lang="en-US" sz="1372"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Security and Management</a:t>
                  </a:r>
                </a:p>
              </p:txBody>
            </p:sp>
            <p:grpSp>
              <p:nvGrpSpPr>
                <p:cNvPr id="3" name="Group 2"/>
                <p:cNvGrpSpPr/>
                <p:nvPr/>
              </p:nvGrpSpPr>
              <p:grpSpPr>
                <a:xfrm>
                  <a:off x="365563" y="1115018"/>
                  <a:ext cx="1458716" cy="3120525"/>
                  <a:chOff x="419554" y="1199688"/>
                  <a:chExt cx="1458716" cy="3120525"/>
                </a:xfrm>
              </p:grpSpPr>
              <p:grpSp>
                <p:nvGrpSpPr>
                  <p:cNvPr id="321" name="Group 320"/>
                  <p:cNvGrpSpPr/>
                  <p:nvPr/>
                </p:nvGrpSpPr>
                <p:grpSpPr>
                  <a:xfrm>
                    <a:off x="442574" y="1656149"/>
                    <a:ext cx="1027708" cy="303213"/>
                    <a:chOff x="368069" y="1313314"/>
                    <a:chExt cx="1027708" cy="303213"/>
                  </a:xfrm>
                </p:grpSpPr>
                <p:sp>
                  <p:nvSpPr>
                    <p:cNvPr id="340" name="TextBox 339"/>
                    <p:cNvSpPr txBox="1"/>
                    <p:nvPr/>
                  </p:nvSpPr>
                  <p:spPr bwMode="auto">
                    <a:xfrm>
                      <a:off x="736963" y="1314902"/>
                      <a:ext cx="658814"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1395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Active</a:t>
                      </a:r>
                      <a:b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Directory</a:t>
                      </a:r>
                    </a:p>
                  </p:txBody>
                </p:sp>
                <p:pic>
                  <p:nvPicPr>
                    <p:cNvPr id="341" name="Picture 193" descr="Azure Active Directory.png"/>
                    <p:cNvPicPr>
                      <a:picLocks noChangeAspect="1"/>
                    </p:cNvPicPr>
                    <p:nvPr/>
                  </p:nvPicPr>
                  <p:blipFill>
                    <a:blip r:embed="rId40" cstate="print">
                      <a:biLevel thresh="25000"/>
                      <a:extLst>
                        <a:ext uri="{28A0092B-C50C-407E-A947-70E740481C1C}">
                          <a14:useLocalDpi xmlns:a14="http://schemas.microsoft.com/office/drawing/2010/main" val="0"/>
                        </a:ext>
                      </a:extLst>
                    </a:blip>
                    <a:srcRect/>
                    <a:stretch>
                      <a:fillRect/>
                    </a:stretch>
                  </p:blipFill>
                  <p:spPr bwMode="auto">
                    <a:xfrm>
                      <a:off x="368069" y="1313314"/>
                      <a:ext cx="298175" cy="29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2" name="Group 321"/>
                  <p:cNvGrpSpPr/>
                  <p:nvPr/>
                </p:nvGrpSpPr>
                <p:grpSpPr>
                  <a:xfrm>
                    <a:off x="466215" y="2129907"/>
                    <a:ext cx="1004066" cy="301625"/>
                    <a:chOff x="391710" y="1847920"/>
                    <a:chExt cx="1004066" cy="301625"/>
                  </a:xfrm>
                </p:grpSpPr>
                <p:sp>
                  <p:nvSpPr>
                    <p:cNvPr id="338" name="TextBox 337"/>
                    <p:cNvSpPr txBox="1"/>
                    <p:nvPr/>
                  </p:nvSpPr>
                  <p:spPr bwMode="auto">
                    <a:xfrm>
                      <a:off x="736963" y="1847920"/>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1395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Multi-factor</a:t>
                      </a:r>
                      <a:b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Authentication</a:t>
                      </a:r>
                    </a:p>
                  </p:txBody>
                </p:sp>
                <p:pic>
                  <p:nvPicPr>
                    <p:cNvPr id="339" name="Picture 195" descr="Multi-Factor Authentication.png"/>
                    <p:cNvPicPr>
                      <a:picLocks noChangeAspect="1"/>
                    </p:cNvPicPr>
                    <p:nvPr/>
                  </p:nvPicPr>
                  <p:blipFill>
                    <a:blip r:embed="rId41" cstate="print">
                      <a:biLevel thresh="25000"/>
                      <a:extLst>
                        <a:ext uri="{28A0092B-C50C-407E-A947-70E740481C1C}">
                          <a14:useLocalDpi xmlns:a14="http://schemas.microsoft.com/office/drawing/2010/main" val="0"/>
                        </a:ext>
                      </a:extLst>
                    </a:blip>
                    <a:srcRect/>
                    <a:stretch>
                      <a:fillRect/>
                    </a:stretch>
                  </p:blipFill>
                  <p:spPr bwMode="auto">
                    <a:xfrm>
                      <a:off x="391710" y="1854270"/>
                      <a:ext cx="288064" cy="28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3" name="Group 322"/>
                  <p:cNvGrpSpPr/>
                  <p:nvPr/>
                </p:nvGrpSpPr>
                <p:grpSpPr>
                  <a:xfrm>
                    <a:off x="442574" y="2602077"/>
                    <a:ext cx="1027706" cy="301625"/>
                    <a:chOff x="368069" y="2341251"/>
                    <a:chExt cx="1027706" cy="301625"/>
                  </a:xfrm>
                </p:grpSpPr>
                <p:sp>
                  <p:nvSpPr>
                    <p:cNvPr id="336" name="TextBox 335"/>
                    <p:cNvSpPr txBox="1"/>
                    <p:nvPr/>
                  </p:nvSpPr>
                  <p:spPr bwMode="auto">
                    <a:xfrm>
                      <a:off x="736963" y="2341251"/>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1395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Automation</a:t>
                      </a:r>
                    </a:p>
                  </p:txBody>
                </p:sp>
                <p:pic>
                  <p:nvPicPr>
                    <p:cNvPr id="337" name="Picture 198" descr="Azure automation.png"/>
                    <p:cNvPicPr>
                      <a:picLocks noChangeAspect="1"/>
                    </p:cNvPicPr>
                    <p:nvPr/>
                  </p:nvPicPr>
                  <p:blipFill>
                    <a:blip r:embed="rId42" cstate="print">
                      <a:biLevel thresh="25000"/>
                      <a:extLst>
                        <a:ext uri="{28A0092B-C50C-407E-A947-70E740481C1C}">
                          <a14:useLocalDpi xmlns:a14="http://schemas.microsoft.com/office/drawing/2010/main" val="0"/>
                        </a:ext>
                      </a:extLst>
                    </a:blip>
                    <a:srcRect/>
                    <a:stretch>
                      <a:fillRect/>
                    </a:stretch>
                  </p:blipFill>
                  <p:spPr bwMode="auto">
                    <a:xfrm>
                      <a:off x="368069" y="2347601"/>
                      <a:ext cx="289482" cy="290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4" name="Group 323"/>
                  <p:cNvGrpSpPr/>
                  <p:nvPr/>
                </p:nvGrpSpPr>
                <p:grpSpPr>
                  <a:xfrm>
                    <a:off x="442574" y="1199688"/>
                    <a:ext cx="1027707" cy="285916"/>
                    <a:chOff x="368069" y="762503"/>
                    <a:chExt cx="1027707" cy="285916"/>
                  </a:xfrm>
                </p:grpSpPr>
                <p:sp>
                  <p:nvSpPr>
                    <p:cNvPr id="334" name="TextBox 333"/>
                    <p:cNvSpPr txBox="1"/>
                    <p:nvPr/>
                  </p:nvSpPr>
                  <p:spPr bwMode="auto">
                    <a:xfrm>
                      <a:off x="736963" y="789031"/>
                      <a:ext cx="658813" cy="232860"/>
                    </a:xfrm>
                    <a:prstGeom prst="rect">
                      <a:avLst/>
                    </a:prstGeom>
                    <a:noFill/>
                    <a:ln>
                      <a:noFill/>
                    </a:ln>
                  </p:spPr>
                  <p:txBody>
                    <a:bodyPr wrap="none" lIns="0" tIns="27971" rIns="0" bIns="0" anchor="ctr" anchorCtr="0"/>
                    <a:lstStyle/>
                    <a:p>
                      <a:pPr marL="0" marR="0" lvl="0" indent="0" defTabSz="91395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ea typeface="Arial Unicode MS" panose="020B0604020202020204" pitchFamily="34" charset="-128"/>
                          <a:cs typeface="Segoe UI Light" panose="020B0502040204020203" pitchFamily="34" charset="0"/>
                        </a:rPr>
                        <a:t>Portal</a:t>
                      </a:r>
                    </a:p>
                  </p:txBody>
                </p:sp>
                <p:pic>
                  <p:nvPicPr>
                    <p:cNvPr id="335" name="Picture 200" descr="Azure subscription.png"/>
                    <p:cNvPicPr>
                      <a:picLocks noChangeAspect="1"/>
                    </p:cNvPicPr>
                    <p:nvPr/>
                  </p:nvPicPr>
                  <p:blipFill>
                    <a:blip r:embed="rId43" cstate="print">
                      <a:biLevel thresh="25000"/>
                      <a:extLst>
                        <a:ext uri="{28A0092B-C50C-407E-A947-70E740481C1C}">
                          <a14:useLocalDpi xmlns:a14="http://schemas.microsoft.com/office/drawing/2010/main" val="0"/>
                        </a:ext>
                      </a:extLst>
                    </a:blip>
                    <a:srcRect/>
                    <a:stretch>
                      <a:fillRect/>
                    </a:stretch>
                  </p:blipFill>
                  <p:spPr bwMode="auto">
                    <a:xfrm>
                      <a:off x="368069" y="762503"/>
                      <a:ext cx="286234" cy="285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5" name="Group 324"/>
                  <p:cNvGrpSpPr/>
                  <p:nvPr/>
                </p:nvGrpSpPr>
                <p:grpSpPr>
                  <a:xfrm>
                    <a:off x="442574" y="3074247"/>
                    <a:ext cx="1027707" cy="301625"/>
                    <a:chOff x="368069" y="2835216"/>
                    <a:chExt cx="1027707" cy="301625"/>
                  </a:xfrm>
                </p:grpSpPr>
                <p:sp>
                  <p:nvSpPr>
                    <p:cNvPr id="332" name="TextBox 331"/>
                    <p:cNvSpPr txBox="1"/>
                    <p:nvPr/>
                  </p:nvSpPr>
                  <p:spPr bwMode="auto">
                    <a:xfrm>
                      <a:off x="736963" y="2835216"/>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1395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Key Vault</a:t>
                      </a:r>
                    </a:p>
                  </p:txBody>
                </p:sp>
                <p:pic>
                  <p:nvPicPr>
                    <p:cNvPr id="333" name="Picture 204" descr="AzureKeyVault_icon_white.png"/>
                    <p:cNvPicPr>
                      <a:picLocks noChangeAspect="1"/>
                    </p:cNvPicPr>
                    <p:nvPr/>
                  </p:nvPicPr>
                  <p:blipFill>
                    <a:blip r:embed="rId44">
                      <a:extLst>
                        <a:ext uri="{28A0092B-C50C-407E-A947-70E740481C1C}">
                          <a14:useLocalDpi xmlns:a14="http://schemas.microsoft.com/office/drawing/2010/main" val="0"/>
                        </a:ext>
                      </a:extLst>
                    </a:blip>
                    <a:srcRect/>
                    <a:stretch>
                      <a:fillRect/>
                    </a:stretch>
                  </p:blipFill>
                  <p:spPr bwMode="auto">
                    <a:xfrm>
                      <a:off x="368069" y="2835216"/>
                      <a:ext cx="266988" cy="296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6" name="Group 325"/>
                  <p:cNvGrpSpPr/>
                  <p:nvPr/>
                </p:nvGrpSpPr>
                <p:grpSpPr>
                  <a:xfrm>
                    <a:off x="419554" y="3546417"/>
                    <a:ext cx="1458716" cy="301625"/>
                    <a:chOff x="345049" y="3328988"/>
                    <a:chExt cx="1458716" cy="301625"/>
                  </a:xfrm>
                </p:grpSpPr>
                <p:sp>
                  <p:nvSpPr>
                    <p:cNvPr id="330" name="TextBox 329"/>
                    <p:cNvSpPr txBox="1"/>
                    <p:nvPr/>
                  </p:nvSpPr>
                  <p:spPr bwMode="auto">
                    <a:xfrm>
                      <a:off x="736963" y="3328988"/>
                      <a:ext cx="106680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1395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Store/</a:t>
                      </a:r>
                      <a:b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Marketplace</a:t>
                      </a:r>
                    </a:p>
                  </p:txBody>
                </p:sp>
                <p:pic>
                  <p:nvPicPr>
                    <p:cNvPr id="331" name="Picture 230" descr="Azure Marketplace.png"/>
                    <p:cNvPicPr>
                      <a:picLocks noChangeAspect="1"/>
                    </p:cNvPicPr>
                    <p:nvPr/>
                  </p:nvPicPr>
                  <p:blipFill>
                    <a:blip r:embed="rId45" cstate="print">
                      <a:biLevel thresh="25000"/>
                      <a:extLst>
                        <a:ext uri="{28A0092B-C50C-407E-A947-70E740481C1C}">
                          <a14:useLocalDpi xmlns:a14="http://schemas.microsoft.com/office/drawing/2010/main" val="0"/>
                        </a:ext>
                      </a:extLst>
                    </a:blip>
                    <a:srcRect/>
                    <a:stretch>
                      <a:fillRect/>
                    </a:stretch>
                  </p:blipFill>
                  <p:spPr bwMode="auto">
                    <a:xfrm>
                      <a:off x="345049" y="3338513"/>
                      <a:ext cx="291101" cy="291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7" name="Group 326"/>
                  <p:cNvGrpSpPr/>
                  <p:nvPr/>
                </p:nvGrpSpPr>
                <p:grpSpPr>
                  <a:xfrm>
                    <a:off x="442574" y="4018588"/>
                    <a:ext cx="1029294" cy="301625"/>
                    <a:chOff x="368069" y="3867931"/>
                    <a:chExt cx="1029294" cy="301625"/>
                  </a:xfrm>
                </p:grpSpPr>
                <p:pic>
                  <p:nvPicPr>
                    <p:cNvPr id="328" name="Picture 412"/>
                    <p:cNvPicPr>
                      <a:picLocks noChangeAspect="1"/>
                    </p:cNvPicPr>
                    <p:nvPr/>
                  </p:nvPicPr>
                  <p:blipFill>
                    <a:blip r:embed="rId46" cstate="print">
                      <a:biLevel thresh="25000"/>
                      <a:extLst>
                        <a:ext uri="{28A0092B-C50C-407E-A947-70E740481C1C}">
                          <a14:useLocalDpi xmlns:a14="http://schemas.microsoft.com/office/drawing/2010/main" val="0"/>
                        </a:ext>
                      </a:extLst>
                    </a:blip>
                    <a:srcRect/>
                    <a:stretch>
                      <a:fillRect/>
                    </a:stretch>
                  </p:blipFill>
                  <p:spPr bwMode="auto">
                    <a:xfrm>
                      <a:off x="368069" y="3891744"/>
                      <a:ext cx="252343" cy="25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9" name="TextBox 328"/>
                    <p:cNvSpPr txBox="1"/>
                    <p:nvPr/>
                  </p:nvSpPr>
                  <p:spPr bwMode="auto">
                    <a:xfrm>
                      <a:off x="736963" y="3867931"/>
                      <a:ext cx="66040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1395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VM Image Gallery</a:t>
                      </a:r>
                      <a:b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and VM Depot</a:t>
                      </a:r>
                    </a:p>
                  </p:txBody>
                </p:sp>
              </p:grpSp>
            </p:grpSp>
          </p:grpSp>
          <p:grpSp>
            <p:nvGrpSpPr>
              <p:cNvPr id="13" name="Group 12"/>
              <p:cNvGrpSpPr/>
              <p:nvPr/>
            </p:nvGrpSpPr>
            <p:grpSpPr>
              <a:xfrm>
                <a:off x="10572607" y="543029"/>
                <a:ext cx="1619393" cy="3786173"/>
                <a:chOff x="10572607" y="543029"/>
                <a:chExt cx="1619393" cy="3786173"/>
              </a:xfrm>
            </p:grpSpPr>
            <p:sp>
              <p:nvSpPr>
                <p:cNvPr id="288" name="Rectangle 287"/>
                <p:cNvSpPr/>
                <p:nvPr/>
              </p:nvSpPr>
              <p:spPr bwMode="auto">
                <a:xfrm>
                  <a:off x="10572607" y="543029"/>
                  <a:ext cx="1619393" cy="3786173"/>
                </a:xfrm>
                <a:prstGeom prst="rect">
                  <a:avLst/>
                </a:prstGeom>
                <a:solidFill>
                  <a:srgbClr val="1B3C72"/>
                </a:solidFill>
                <a:ln w="6350" cap="flat" cmpd="sng" algn="ctr">
                  <a:noFill/>
                  <a:prstDash val="solid"/>
                  <a:miter lim="800000"/>
                  <a:headEnd type="none" w="med" len="med"/>
                  <a:tailEnd type="none" w="med" len="med"/>
                </a:ln>
                <a:effectLst/>
              </p:spPr>
              <p:txBody>
                <a:bodyPr lIns="265176" tIns="143428" rIns="179285" bIns="143428"/>
                <a:lstStyle/>
                <a:p>
                  <a:pPr marL="0" marR="0" lvl="0" indent="0" algn="ctr" defTabSz="895923" eaLnBrk="1" fontAlgn="base" latinLnBrk="0" hangingPunct="1">
                    <a:lnSpc>
                      <a:spcPct val="90000"/>
                    </a:lnSpc>
                    <a:spcBef>
                      <a:spcPts val="0"/>
                    </a:spcBef>
                    <a:spcAft>
                      <a:spcPts val="0"/>
                    </a:spcAft>
                    <a:buClrTx/>
                    <a:buSzTx/>
                    <a:buFontTx/>
                    <a:buNone/>
                    <a:tabLst/>
                    <a:defRPr/>
                  </a:pPr>
                  <a:r>
                    <a:rPr kumimoji="0" lang="en-US" sz="1372"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Hybrid</a:t>
                  </a:r>
                </a:p>
                <a:p>
                  <a:pPr marL="0" marR="0" lvl="0" indent="0" algn="ctr" defTabSz="895923" eaLnBrk="1" fontAlgn="base" latinLnBrk="0" hangingPunct="1">
                    <a:lnSpc>
                      <a:spcPct val="90000"/>
                    </a:lnSpc>
                    <a:spcBef>
                      <a:spcPts val="0"/>
                    </a:spcBef>
                    <a:spcAft>
                      <a:spcPts val="0"/>
                    </a:spcAft>
                    <a:buClrTx/>
                    <a:buSzTx/>
                    <a:buFontTx/>
                    <a:buNone/>
                    <a:tabLst/>
                    <a:defRPr/>
                  </a:pPr>
                  <a:r>
                    <a:rPr kumimoji="0" lang="en-US" sz="1372"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Operations</a:t>
                  </a:r>
                </a:p>
              </p:txBody>
            </p:sp>
            <p:grpSp>
              <p:nvGrpSpPr>
                <p:cNvPr id="12" name="Group 11"/>
                <p:cNvGrpSpPr/>
                <p:nvPr/>
              </p:nvGrpSpPr>
              <p:grpSpPr>
                <a:xfrm>
                  <a:off x="10757536" y="1170330"/>
                  <a:ext cx="1249535" cy="2996155"/>
                  <a:chOff x="10729741" y="1170330"/>
                  <a:chExt cx="1249535" cy="2996155"/>
                </a:xfrm>
              </p:grpSpPr>
              <p:grpSp>
                <p:nvGrpSpPr>
                  <p:cNvPr id="7" name="Group 6"/>
                  <p:cNvGrpSpPr/>
                  <p:nvPr/>
                </p:nvGrpSpPr>
                <p:grpSpPr>
                  <a:xfrm>
                    <a:off x="10729741" y="2078817"/>
                    <a:ext cx="1064688" cy="300038"/>
                    <a:chOff x="10729741" y="1826583"/>
                    <a:chExt cx="1064688" cy="300038"/>
                  </a:xfrm>
                </p:grpSpPr>
                <p:sp>
                  <p:nvSpPr>
                    <p:cNvPr id="317" name="TextBox 316"/>
                    <p:cNvSpPr txBox="1"/>
                    <p:nvPr/>
                  </p:nvSpPr>
                  <p:spPr bwMode="auto">
                    <a:xfrm>
                      <a:off x="11135616" y="1826583"/>
                      <a:ext cx="658813" cy="3000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1395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Backup</a:t>
                      </a:r>
                    </a:p>
                  </p:txBody>
                </p:sp>
                <p:pic>
                  <p:nvPicPr>
                    <p:cNvPr id="318" name="Picture 206" descr="Backup Service.png"/>
                    <p:cNvPicPr>
                      <a:picLocks noChangeAspect="1"/>
                    </p:cNvPicPr>
                    <p:nvPr/>
                  </p:nvPicPr>
                  <p:blipFill>
                    <a:blip r:embed="rId47" cstate="print">
                      <a:biLevel thresh="25000"/>
                      <a:extLst>
                        <a:ext uri="{28A0092B-C50C-407E-A947-70E740481C1C}">
                          <a14:useLocalDpi xmlns:a14="http://schemas.microsoft.com/office/drawing/2010/main" val="0"/>
                        </a:ext>
                      </a:extLst>
                    </a:blip>
                    <a:srcRect/>
                    <a:stretch>
                      <a:fillRect/>
                    </a:stretch>
                  </p:blipFill>
                  <p:spPr bwMode="auto">
                    <a:xfrm>
                      <a:off x="10729741" y="1828595"/>
                      <a:ext cx="296404" cy="296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0" name="Group 9"/>
                  <p:cNvGrpSpPr/>
                  <p:nvPr/>
                </p:nvGrpSpPr>
                <p:grpSpPr>
                  <a:xfrm>
                    <a:off x="10735019" y="3417554"/>
                    <a:ext cx="1059409" cy="301625"/>
                    <a:chOff x="10735019" y="3369011"/>
                    <a:chExt cx="1059409" cy="301625"/>
                  </a:xfrm>
                </p:grpSpPr>
                <p:sp>
                  <p:nvSpPr>
                    <p:cNvPr id="315" name="TextBox 314"/>
                    <p:cNvSpPr txBox="1"/>
                    <p:nvPr/>
                  </p:nvSpPr>
                  <p:spPr bwMode="auto">
                    <a:xfrm>
                      <a:off x="11135616" y="3369011"/>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1395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Site</a:t>
                      </a:r>
                      <a:b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Recovery</a:t>
                      </a:r>
                    </a:p>
                  </p:txBody>
                </p:sp>
                <p:pic>
                  <p:nvPicPr>
                    <p:cNvPr id="316" name="Picture 210" descr="Site Recovery.png"/>
                    <p:cNvPicPr>
                      <a:picLocks noChangeAspect="1"/>
                    </p:cNvPicPr>
                    <p:nvPr/>
                  </p:nvPicPr>
                  <p:blipFill>
                    <a:blip r:embed="rId48" cstate="print">
                      <a:biLevel thresh="25000"/>
                      <a:extLst>
                        <a:ext uri="{28A0092B-C50C-407E-A947-70E740481C1C}">
                          <a14:useLocalDpi xmlns:a14="http://schemas.microsoft.com/office/drawing/2010/main" val="0"/>
                        </a:ext>
                      </a:extLst>
                    </a:blip>
                    <a:srcRect/>
                    <a:stretch>
                      <a:fillRect/>
                    </a:stretch>
                  </p:blipFill>
                  <p:spPr bwMode="auto">
                    <a:xfrm>
                      <a:off x="10735019" y="3369011"/>
                      <a:ext cx="285848" cy="286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9" name="Group 8"/>
                  <p:cNvGrpSpPr/>
                  <p:nvPr/>
                </p:nvGrpSpPr>
                <p:grpSpPr>
                  <a:xfrm>
                    <a:off x="10734570" y="2971838"/>
                    <a:ext cx="1059859" cy="300037"/>
                    <a:chOff x="10734570" y="2856179"/>
                    <a:chExt cx="1059859" cy="300037"/>
                  </a:xfrm>
                </p:grpSpPr>
                <p:sp>
                  <p:nvSpPr>
                    <p:cNvPr id="313" name="TextBox 312"/>
                    <p:cNvSpPr txBox="1"/>
                    <p:nvPr/>
                  </p:nvSpPr>
                  <p:spPr bwMode="auto">
                    <a:xfrm>
                      <a:off x="11135616" y="2856179"/>
                      <a:ext cx="658813"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1395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Import/Export</a:t>
                      </a:r>
                    </a:p>
                  </p:txBody>
                </p:sp>
                <p:pic>
                  <p:nvPicPr>
                    <p:cNvPr id="314" name="Picture 212" descr="Storage (Azure).png"/>
                    <p:cNvPicPr>
                      <a:picLocks noChangeAspect="1"/>
                    </p:cNvPicPr>
                    <p:nvPr/>
                  </p:nvPicPr>
                  <p:blipFill>
                    <a:blip r:embed="rId49" cstate="print">
                      <a:biLevel thresh="25000"/>
                      <a:extLst>
                        <a:ext uri="{28A0092B-C50C-407E-A947-70E740481C1C}">
                          <a14:useLocalDpi xmlns:a14="http://schemas.microsoft.com/office/drawing/2010/main" val="0"/>
                        </a:ext>
                      </a:extLst>
                    </a:blip>
                    <a:srcRect/>
                    <a:stretch>
                      <a:fillRect/>
                    </a:stretch>
                  </p:blipFill>
                  <p:spPr bwMode="auto">
                    <a:xfrm>
                      <a:off x="10734570" y="2856179"/>
                      <a:ext cx="286746" cy="286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 name="Group 4"/>
                  <p:cNvGrpSpPr/>
                  <p:nvPr/>
                </p:nvGrpSpPr>
                <p:grpSpPr>
                  <a:xfrm>
                    <a:off x="10755293" y="1616047"/>
                    <a:ext cx="1223983" cy="317091"/>
                    <a:chOff x="10755293" y="1282976"/>
                    <a:chExt cx="1223983" cy="317091"/>
                  </a:xfrm>
                </p:grpSpPr>
                <p:sp>
                  <p:nvSpPr>
                    <p:cNvPr id="311" name="TextBox 310"/>
                    <p:cNvSpPr txBox="1"/>
                    <p:nvPr/>
                  </p:nvSpPr>
                  <p:spPr bwMode="auto">
                    <a:xfrm>
                      <a:off x="11135616" y="1291503"/>
                      <a:ext cx="843660" cy="300230"/>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1395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AD Privileged</a:t>
                      </a:r>
                      <a:b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Identity </a:t>
                      </a:r>
                      <a:b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Management</a:t>
                      </a:r>
                    </a:p>
                  </p:txBody>
                </p:sp>
                <p:pic>
                  <p:nvPicPr>
                    <p:cNvPr id="312" name="Picture 271"/>
                    <p:cNvPicPr>
                      <a:picLocks noChangeAspect="1"/>
                    </p:cNvPicPr>
                    <p:nvPr/>
                  </p:nvPicPr>
                  <p:blipFill>
                    <a:blip r:embed="rId50" cstate="print">
                      <a:extLst>
                        <a:ext uri="{28A0092B-C50C-407E-A947-70E740481C1C}">
                          <a14:useLocalDpi xmlns:a14="http://schemas.microsoft.com/office/drawing/2010/main" val="0"/>
                        </a:ext>
                      </a:extLst>
                    </a:blip>
                    <a:srcRect/>
                    <a:stretch>
                      <a:fillRect/>
                    </a:stretch>
                  </p:blipFill>
                  <p:spPr bwMode="auto">
                    <a:xfrm>
                      <a:off x="10755293" y="1282976"/>
                      <a:ext cx="245301" cy="3170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 name="Group 7"/>
                  <p:cNvGrpSpPr/>
                  <p:nvPr/>
                </p:nvGrpSpPr>
                <p:grpSpPr>
                  <a:xfrm>
                    <a:off x="10737716" y="2524534"/>
                    <a:ext cx="1058300" cy="301625"/>
                    <a:chOff x="10737716" y="2349114"/>
                    <a:chExt cx="1058300" cy="301625"/>
                  </a:xfrm>
                </p:grpSpPr>
                <p:sp>
                  <p:nvSpPr>
                    <p:cNvPr id="309" name="TextBox 308"/>
                    <p:cNvSpPr txBox="1"/>
                    <p:nvPr/>
                  </p:nvSpPr>
                  <p:spPr bwMode="auto">
                    <a:xfrm>
                      <a:off x="11135616" y="2349114"/>
                      <a:ext cx="66040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1395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Operational</a:t>
                      </a:r>
                      <a:b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Insights</a:t>
                      </a:r>
                    </a:p>
                  </p:txBody>
                </p:sp>
                <p:pic>
                  <p:nvPicPr>
                    <p:cNvPr id="310" name="Picture 329" descr="Operational Insights.png"/>
                    <p:cNvPicPr>
                      <a:picLocks noChangeAspect="1"/>
                    </p:cNvPicPr>
                    <p:nvPr/>
                  </p:nvPicPr>
                  <p:blipFill>
                    <a:blip r:embed="rId51" cstate="print">
                      <a:biLevel thresh="25000"/>
                      <a:extLst>
                        <a:ext uri="{28A0092B-C50C-407E-A947-70E740481C1C}">
                          <a14:useLocalDpi xmlns:a14="http://schemas.microsoft.com/office/drawing/2010/main" val="0"/>
                        </a:ext>
                      </a:extLst>
                    </a:blip>
                    <a:srcRect/>
                    <a:stretch>
                      <a:fillRect/>
                    </a:stretch>
                  </p:blipFill>
                  <p:spPr bwMode="auto">
                    <a:xfrm>
                      <a:off x="10737716" y="2349114"/>
                      <a:ext cx="280454" cy="2805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 name="Group 5"/>
                  <p:cNvGrpSpPr/>
                  <p:nvPr/>
                </p:nvGrpSpPr>
                <p:grpSpPr>
                  <a:xfrm>
                    <a:off x="10731079" y="1170330"/>
                    <a:ext cx="1063349" cy="300038"/>
                    <a:chOff x="10731079" y="777857"/>
                    <a:chExt cx="1063349" cy="300038"/>
                  </a:xfrm>
                </p:grpSpPr>
                <p:sp>
                  <p:nvSpPr>
                    <p:cNvPr id="299" name="TextBox 298"/>
                    <p:cNvSpPr txBox="1"/>
                    <p:nvPr/>
                  </p:nvSpPr>
                  <p:spPr bwMode="auto">
                    <a:xfrm>
                      <a:off x="11135616" y="777857"/>
                      <a:ext cx="658812" cy="3000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1395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Azure AD </a:t>
                      </a:r>
                      <a:b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Connect Health</a:t>
                      </a:r>
                    </a:p>
                  </p:txBody>
                </p:sp>
                <p:grpSp>
                  <p:nvGrpSpPr>
                    <p:cNvPr id="300" name="Group 228"/>
                    <p:cNvGrpSpPr>
                      <a:grpSpLocks/>
                    </p:cNvGrpSpPr>
                    <p:nvPr/>
                  </p:nvGrpSpPr>
                  <p:grpSpPr bwMode="auto">
                    <a:xfrm>
                      <a:off x="10731079" y="777857"/>
                      <a:ext cx="293729" cy="278603"/>
                      <a:chOff x="10757647" y="1125048"/>
                      <a:chExt cx="293741" cy="279390"/>
                    </a:xfrm>
                  </p:grpSpPr>
                  <p:pic>
                    <p:nvPicPr>
                      <p:cNvPr id="301" name="Picture 221" descr="Azure Active Directory.png"/>
                      <p:cNvPicPr>
                        <a:picLocks noChangeAspect="1"/>
                      </p:cNvPicPr>
                      <p:nvPr/>
                    </p:nvPicPr>
                    <p:blipFill>
                      <a:blip r:embed="rId40" cstate="print">
                        <a:biLevel thresh="25000"/>
                        <a:extLst>
                          <a:ext uri="{28A0092B-C50C-407E-A947-70E740481C1C}">
                            <a14:useLocalDpi xmlns:a14="http://schemas.microsoft.com/office/drawing/2010/main" val="0"/>
                          </a:ext>
                        </a:extLst>
                      </a:blip>
                      <a:srcRect/>
                      <a:stretch>
                        <a:fillRect/>
                      </a:stretch>
                    </p:blipFill>
                    <p:spPr bwMode="auto">
                      <a:xfrm>
                        <a:off x="10757647" y="1125048"/>
                        <a:ext cx="262077" cy="2620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2" name="Heart 301"/>
                      <p:cNvSpPr/>
                      <p:nvPr/>
                    </p:nvSpPr>
                    <p:spPr bwMode="auto">
                      <a:xfrm>
                        <a:off x="10905290" y="1274695"/>
                        <a:ext cx="146056" cy="128950"/>
                      </a:xfrm>
                      <a:prstGeom prst="heart">
                        <a:avLst/>
                      </a:prstGeom>
                      <a:solidFill>
                        <a:srgbClr val="FFFFFF"/>
                      </a:solidFill>
                      <a:ln w="12700" cap="flat" cmpd="sng" algn="ctr">
                        <a:solidFill>
                          <a:srgbClr val="005695"/>
                        </a:solidFill>
                        <a:prstDash val="solid"/>
                        <a:headEnd type="none" w="med" len="med"/>
                        <a:tailEnd type="none" w="med" len="med"/>
                      </a:ln>
                      <a:effectLst/>
                    </p:spPr>
                    <p:txBody>
                      <a:bodyPr lIns="182880" tIns="146304" rIns="182880" bIns="146304"/>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nvGrpSpPr>
                      <p:cNvPr id="303" name="Group 21"/>
                      <p:cNvGrpSpPr>
                        <a:grpSpLocks/>
                      </p:cNvGrpSpPr>
                      <p:nvPr/>
                    </p:nvGrpSpPr>
                    <p:grpSpPr bwMode="auto">
                      <a:xfrm>
                        <a:off x="10911015" y="1312918"/>
                        <a:ext cx="107890" cy="50915"/>
                        <a:chOff x="11033154" y="1382736"/>
                        <a:chExt cx="155481" cy="72283"/>
                      </a:xfrm>
                    </p:grpSpPr>
                    <p:cxnSp>
                      <p:nvCxnSpPr>
                        <p:cNvPr id="304" name="Straight Connector 303"/>
                        <p:cNvCxnSpPr/>
                        <p:nvPr/>
                      </p:nvCxnSpPr>
                      <p:spPr>
                        <a:xfrm flipV="1">
                          <a:off x="11034055" y="1414354"/>
                          <a:ext cx="50333" cy="0"/>
                        </a:xfrm>
                        <a:prstGeom prst="line">
                          <a:avLst/>
                        </a:prstGeom>
                        <a:noFill/>
                        <a:ln w="9525" cap="flat" cmpd="sng" algn="ctr">
                          <a:solidFill>
                            <a:srgbClr val="005695"/>
                          </a:solidFill>
                          <a:prstDash val="solid"/>
                          <a:headEnd type="none"/>
                          <a:tailEnd type="none"/>
                        </a:ln>
                        <a:effectLst/>
                      </p:spPr>
                    </p:cxnSp>
                    <p:cxnSp>
                      <p:nvCxnSpPr>
                        <p:cNvPr id="305" name="Straight Connector 304"/>
                        <p:cNvCxnSpPr/>
                        <p:nvPr/>
                      </p:nvCxnSpPr>
                      <p:spPr>
                        <a:xfrm flipV="1">
                          <a:off x="11139295" y="1418875"/>
                          <a:ext cx="50333" cy="0"/>
                        </a:xfrm>
                        <a:prstGeom prst="line">
                          <a:avLst/>
                        </a:prstGeom>
                        <a:noFill/>
                        <a:ln w="9525" cap="flat" cmpd="sng" algn="ctr">
                          <a:solidFill>
                            <a:srgbClr val="005695"/>
                          </a:solidFill>
                          <a:prstDash val="solid"/>
                          <a:headEnd type="none"/>
                          <a:tailEnd type="none"/>
                        </a:ln>
                        <a:effectLst/>
                      </p:spPr>
                    </p:cxnSp>
                    <p:cxnSp>
                      <p:nvCxnSpPr>
                        <p:cNvPr id="306" name="Straight Connector 305"/>
                        <p:cNvCxnSpPr/>
                        <p:nvPr/>
                      </p:nvCxnSpPr>
                      <p:spPr>
                        <a:xfrm>
                          <a:off x="11114130" y="1382713"/>
                          <a:ext cx="0" cy="70062"/>
                        </a:xfrm>
                        <a:prstGeom prst="line">
                          <a:avLst/>
                        </a:prstGeom>
                        <a:noFill/>
                        <a:ln w="9525" cap="flat" cmpd="sng" algn="ctr">
                          <a:solidFill>
                            <a:srgbClr val="005695"/>
                          </a:solidFill>
                          <a:prstDash val="solid"/>
                          <a:headEnd type="none"/>
                          <a:tailEnd type="none"/>
                        </a:ln>
                        <a:effectLst/>
                      </p:spPr>
                    </p:cxnSp>
                    <p:cxnSp>
                      <p:nvCxnSpPr>
                        <p:cNvPr id="307" name="Straight Connector 306"/>
                        <p:cNvCxnSpPr/>
                        <p:nvPr/>
                      </p:nvCxnSpPr>
                      <p:spPr>
                        <a:xfrm flipV="1">
                          <a:off x="11082100" y="1387233"/>
                          <a:ext cx="25166" cy="27121"/>
                        </a:xfrm>
                        <a:prstGeom prst="line">
                          <a:avLst/>
                        </a:prstGeom>
                        <a:noFill/>
                        <a:ln w="9525" cap="flat" cmpd="sng" algn="ctr">
                          <a:solidFill>
                            <a:srgbClr val="005695"/>
                          </a:solidFill>
                          <a:prstDash val="solid"/>
                          <a:headEnd type="none"/>
                          <a:tailEnd type="none"/>
                        </a:ln>
                        <a:effectLst/>
                      </p:spPr>
                    </p:cxnSp>
                    <p:cxnSp>
                      <p:nvCxnSpPr>
                        <p:cNvPr id="308" name="Straight Connector 307"/>
                        <p:cNvCxnSpPr/>
                        <p:nvPr/>
                      </p:nvCxnSpPr>
                      <p:spPr>
                        <a:xfrm flipV="1">
                          <a:off x="11107266" y="1418875"/>
                          <a:ext cx="34318" cy="36161"/>
                        </a:xfrm>
                        <a:prstGeom prst="line">
                          <a:avLst/>
                        </a:prstGeom>
                        <a:noFill/>
                        <a:ln w="9525" cap="flat" cmpd="sng" algn="ctr">
                          <a:solidFill>
                            <a:srgbClr val="005695"/>
                          </a:solidFill>
                          <a:prstDash val="solid"/>
                          <a:headEnd type="none"/>
                          <a:tailEnd type="none"/>
                        </a:ln>
                        <a:effectLst/>
                      </p:spPr>
                    </p:cxnSp>
                  </p:grpSp>
                </p:grpSp>
              </p:grpSp>
              <p:grpSp>
                <p:nvGrpSpPr>
                  <p:cNvPr id="11" name="Group 10"/>
                  <p:cNvGrpSpPr/>
                  <p:nvPr/>
                </p:nvGrpSpPr>
                <p:grpSpPr>
                  <a:xfrm>
                    <a:off x="10734275" y="3864860"/>
                    <a:ext cx="1060154" cy="301625"/>
                    <a:chOff x="10734275" y="3881794"/>
                    <a:chExt cx="1060154" cy="301625"/>
                  </a:xfrm>
                </p:grpSpPr>
                <p:sp>
                  <p:nvSpPr>
                    <p:cNvPr id="297" name="TextBox 296"/>
                    <p:cNvSpPr txBox="1"/>
                    <p:nvPr/>
                  </p:nvSpPr>
                  <p:spPr>
                    <a:xfrm>
                      <a:off x="11135616" y="3881794"/>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1395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err="1">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StorSimple</a:t>
                      </a:r>
                      <a:endPar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endParaRPr>
                    </a:p>
                  </p:txBody>
                </p:sp>
                <p:pic>
                  <p:nvPicPr>
                    <p:cNvPr id="298" name="Picture 208" descr="StorSimple.png"/>
                    <p:cNvPicPr>
                      <a:picLocks noChangeAspect="1"/>
                    </p:cNvPicPr>
                    <p:nvPr/>
                  </p:nvPicPr>
                  <p:blipFill>
                    <a:blip r:embed="rId52" cstate="print">
                      <a:biLevel thresh="25000"/>
                      <a:extLst>
                        <a:ext uri="{28A0092B-C50C-407E-A947-70E740481C1C}">
                          <a14:useLocalDpi xmlns:a14="http://schemas.microsoft.com/office/drawing/2010/main" val="0"/>
                        </a:ext>
                      </a:extLst>
                    </a:blip>
                    <a:srcRect/>
                    <a:stretch>
                      <a:fillRect/>
                    </a:stretch>
                  </p:blipFill>
                  <p:spPr bwMode="auto">
                    <a:xfrm>
                      <a:off x="10734275" y="3881794"/>
                      <a:ext cx="287337"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sp>
          <p:nvSpPr>
            <p:cNvPr id="265" name="Rectangle 264"/>
            <p:cNvSpPr/>
            <p:nvPr/>
          </p:nvSpPr>
          <p:spPr bwMode="auto">
            <a:xfrm>
              <a:off x="-102722" y="5682116"/>
              <a:ext cx="12641920" cy="1282663"/>
            </a:xfrm>
            <a:prstGeom prst="rect">
              <a:avLst/>
            </a:prstGeom>
            <a:solidFill>
              <a:srgbClr val="002846"/>
            </a:solidFill>
            <a:ln w="6350" cap="flat" cmpd="sng" algn="ctr">
              <a:noFill/>
              <a:prstDash val="solid"/>
              <a:miter lim="800000"/>
              <a:headEnd type="none" w="med" len="med"/>
              <a:tailEnd type="none" w="med" len="med"/>
            </a:ln>
            <a:effectLst/>
          </p:spPr>
          <p:txBody>
            <a:bodyPr lIns="179285" tIns="91440" rIns="179285" bIns="143428"/>
            <a:lstStyle/>
            <a:p>
              <a:pPr marL="0" marR="0" lvl="0" indent="0" algn="ctr" defTabSz="895923" eaLnBrk="1" fontAlgn="base" latinLnBrk="0" hangingPunct="1">
                <a:lnSpc>
                  <a:spcPct val="90000"/>
                </a:lnSpc>
                <a:spcBef>
                  <a:spcPts val="0"/>
                </a:spcBef>
                <a:spcAft>
                  <a:spcPts val="0"/>
                </a:spcAft>
                <a:buClrTx/>
                <a:buSzTx/>
                <a:buFontTx/>
                <a:buNone/>
                <a:tabLst/>
                <a:defRPr/>
              </a:pPr>
              <a:r>
                <a:rPr kumimoji="0" lang="en-US" sz="1372"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Datacenter Infrastructure (24 regions, 19 online)</a:t>
              </a:r>
            </a:p>
          </p:txBody>
        </p:sp>
        <p:grpSp>
          <p:nvGrpSpPr>
            <p:cNvPr id="266" name="Group 265"/>
            <p:cNvGrpSpPr/>
            <p:nvPr/>
          </p:nvGrpSpPr>
          <p:grpSpPr>
            <a:xfrm>
              <a:off x="-237835" y="6137034"/>
              <a:ext cx="12912145" cy="841365"/>
              <a:chOff x="-19051" y="6476517"/>
              <a:chExt cx="12493626" cy="693589"/>
            </a:xfrm>
          </p:grpSpPr>
          <p:pic>
            <p:nvPicPr>
              <p:cNvPr id="267" name="Picture 2"/>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546258"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8" name="Picture 44"/>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2328913"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9" name="Picture 45"/>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3111567"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0" name="Picture 46"/>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3889691"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1" name="Picture 47"/>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4672345"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2" name="Picture 48"/>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5455000"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3" name="Picture 49"/>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6237654"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4" name="Picture 50"/>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7020309"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5" name="Picture 51"/>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7802963"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 name="Picture 52"/>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8585618"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7" name="Picture 53"/>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9368272"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8" name="Picture 54"/>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0150927"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9" name="Picture 56"/>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0933581"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0" name="Picture 57"/>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1716236"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1" name="Picture 58"/>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9051"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2" name="Picture 59"/>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763604"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Tree>
    <p:extLst>
      <p:ext uri="{BB962C8B-B14F-4D97-AF65-F5344CB8AC3E}">
        <p14:creationId xmlns:p14="http://schemas.microsoft.com/office/powerpoint/2010/main" val="212718456"/>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53564233"/>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64944638"/>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838029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5999940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36839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Segoe UI" pitchFamily="34" charset="0"/>
                <a:cs typeface="Segoe UI" pitchFamily="34" charset="0"/>
              </a:defRPr>
            </a:lvl1pPr>
            <a:lvl2pPr marL="339726" indent="0">
              <a:buNone/>
              <a:defRPr>
                <a:gradFill>
                  <a:gsLst>
                    <a:gs pos="1250">
                      <a:srgbClr val="000000"/>
                    </a:gs>
                    <a:gs pos="100000">
                      <a:srgbClr val="000000"/>
                    </a:gs>
                  </a:gsLst>
                  <a:lin ang="5400000" scaled="0"/>
                </a:gradFill>
                <a:latin typeface="Segoe UI" pitchFamily="34" charset="0"/>
                <a:cs typeface="Segoe UI" pitchFamily="34" charset="0"/>
              </a:defRPr>
            </a:lvl2pPr>
            <a:lvl3pPr marL="573090" indent="0">
              <a:buNone/>
              <a:defRPr>
                <a:gradFill>
                  <a:gsLst>
                    <a:gs pos="1250">
                      <a:srgbClr val="000000"/>
                    </a:gs>
                    <a:gs pos="100000">
                      <a:srgbClr val="000000"/>
                    </a:gs>
                  </a:gsLst>
                  <a:lin ang="5400000" scaled="0"/>
                </a:gradFill>
                <a:latin typeface="Segoe UI" pitchFamily="34" charset="0"/>
                <a:cs typeface="Segoe UI" pitchFamily="34" charset="0"/>
              </a:defRPr>
            </a:lvl3pPr>
            <a:lvl4pPr marL="798516" indent="0">
              <a:buNone/>
              <a:defRPr>
                <a:gradFill>
                  <a:gsLst>
                    <a:gs pos="1250">
                      <a:srgbClr val="000000"/>
                    </a:gs>
                    <a:gs pos="100000">
                      <a:srgbClr val="000000"/>
                    </a:gs>
                  </a:gsLst>
                  <a:lin ang="5400000" scaled="0"/>
                </a:gradFill>
                <a:latin typeface="Segoe UI" pitchFamily="34" charset="0"/>
                <a:cs typeface="Segoe UI" pitchFamily="34" charset="0"/>
              </a:defRPr>
            </a:lvl4pPr>
            <a:lvl5pPr marL="1030292"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42274945"/>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4778152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7" name="Title 2"/>
          <p:cNvSpPr>
            <a:spLocks noGrp="1"/>
          </p:cNvSpPr>
          <p:nvPr>
            <p:ph type="title"/>
          </p:nvPr>
        </p:nvSpPr>
        <p:spPr>
          <a:xfrm>
            <a:off x="268927" y="286381"/>
            <a:ext cx="11653523" cy="927940"/>
          </a:xfrm>
          <a:prstGeom prst="rect">
            <a:avLst/>
          </a:prstGeom>
        </p:spPr>
        <p:txBody>
          <a:bodyPr/>
          <a:lstStyle>
            <a:lvl1pPr algn="l">
              <a:defRPr sz="5096">
                <a:solidFill>
                  <a:schemeClr val="tx2"/>
                </a:solidFill>
              </a:defRPr>
            </a:lvl1pPr>
          </a:lstStyle>
          <a:p>
            <a:r>
              <a:rPr lang="en-US"/>
              <a:t>Click to edit Master title style</a:t>
            </a:r>
            <a:endParaRPr lang="en-US" dirty="0"/>
          </a:p>
        </p:txBody>
      </p:sp>
      <p:sp>
        <p:nvSpPr>
          <p:cNvPr id="5" name="Slide Number Placeholder 3"/>
          <p:cNvSpPr>
            <a:spLocks noGrp="1"/>
          </p:cNvSpPr>
          <p:nvPr>
            <p:ph type="sldNum" sz="quarter" idx="15"/>
          </p:nvPr>
        </p:nvSpPr>
        <p:spPr/>
        <p:txBody>
          <a:bodyPr/>
          <a:lstStyle>
            <a:lvl1pPr>
              <a:defRPr/>
            </a:lvl1pPr>
          </a:lstStyle>
          <a:p>
            <a:pPr defTabSz="914192"/>
            <a:fld id="{6052FC3A-E1BD-E54F-9A48-71EBDEF00552}" type="slidenum">
              <a:rPr lang="en-US" smtClean="0"/>
              <a:pPr defTabSz="914192"/>
              <a:t>‹#›</a:t>
            </a:fld>
            <a:endParaRPr lang="en-US"/>
          </a:p>
        </p:txBody>
      </p:sp>
    </p:spTree>
    <p:extLst>
      <p:ext uri="{BB962C8B-B14F-4D97-AF65-F5344CB8AC3E}">
        <p14:creationId xmlns:p14="http://schemas.microsoft.com/office/powerpoint/2010/main" val="4194772111"/>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31678496"/>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flipH="1">
            <a:off x="3" y="3"/>
            <a:ext cx="12191375" cy="6858625"/>
          </a:xfrm>
          <a:prstGeom prst="rect">
            <a:avLst/>
          </a:prstGeom>
        </p:spPr>
      </p:pic>
    </p:spTree>
    <p:extLst>
      <p:ext uri="{BB962C8B-B14F-4D97-AF65-F5344CB8AC3E}">
        <p14:creationId xmlns:p14="http://schemas.microsoft.com/office/powerpoint/2010/main" val="1955720934"/>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ingle column white with bullets">
    <p:bg>
      <p:bgPr>
        <a:solidFill>
          <a:schemeClr val="tx1"/>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6"/>
            <a:ext cx="6274973" cy="1943393"/>
          </a:xfrm>
        </p:spPr>
        <p:txBody>
          <a:bodyPr wrap="square">
            <a:spAutoFit/>
          </a:bodyPr>
          <a:lstStyle>
            <a:lvl1pPr marL="392169" indent="-392169">
              <a:spcBef>
                <a:spcPts val="1200"/>
              </a:spcBef>
              <a:buClr>
                <a:srgbClr val="92D050"/>
              </a:buClr>
              <a:buSzPct val="100000"/>
              <a:buFont typeface="Wingdings" panose="05000000000000000000" pitchFamily="2" charset="2"/>
              <a:buChar char="ü"/>
              <a:defRPr sz="3137">
                <a:gradFill>
                  <a:gsLst>
                    <a:gs pos="7500">
                      <a:schemeClr val="bg1"/>
                    </a:gs>
                    <a:gs pos="43000">
                      <a:schemeClr val="bg1"/>
                    </a:gs>
                  </a:gsLst>
                  <a:lin ang="5400000" scaled="0"/>
                </a:gradFill>
              </a:defRPr>
            </a:lvl1pPr>
            <a:lvl2pPr marL="672290" indent="-280121">
              <a:buClr>
                <a:srgbClr val="92D050"/>
              </a:buClr>
              <a:buSzPct val="100000"/>
              <a:buFont typeface="Wingdings" panose="05000000000000000000" pitchFamily="2" charset="2"/>
              <a:buChar char="ü"/>
              <a:defRPr sz="2353">
                <a:gradFill>
                  <a:gsLst>
                    <a:gs pos="7500">
                      <a:schemeClr val="bg1"/>
                    </a:gs>
                    <a:gs pos="43000">
                      <a:schemeClr val="bg1"/>
                    </a:gs>
                  </a:gsLst>
                  <a:lin ang="5400000" scaled="0"/>
                </a:gradFill>
              </a:defRPr>
            </a:lvl2pPr>
            <a:lvl3pPr marL="684740" indent="267671">
              <a:buClr>
                <a:srgbClr val="92D050"/>
              </a:buClr>
              <a:buSzPct val="100000"/>
              <a:buFont typeface="Wingdings" panose="05000000000000000000" pitchFamily="2" charset="2"/>
              <a:buChar char="ü"/>
              <a:tabLst/>
              <a:defRPr sz="1961">
                <a:gradFill>
                  <a:gsLst>
                    <a:gs pos="7500">
                      <a:schemeClr val="bg1"/>
                    </a:gs>
                    <a:gs pos="43000">
                      <a:schemeClr val="bg1"/>
                    </a:gs>
                  </a:gsLst>
                  <a:lin ang="5400000" scaled="0"/>
                </a:gradFill>
              </a:defRPr>
            </a:lvl3pPr>
            <a:lvl4pPr marL="952410" indent="224097">
              <a:buClr>
                <a:srgbClr val="92D050"/>
              </a:buClr>
              <a:buSzPct val="100000"/>
              <a:buFont typeface="Wingdings" panose="05000000000000000000" pitchFamily="2" charset="2"/>
              <a:buChar char="ü"/>
              <a:defRPr>
                <a:gradFill>
                  <a:gsLst>
                    <a:gs pos="7500">
                      <a:schemeClr val="bg1"/>
                    </a:gs>
                    <a:gs pos="43000">
                      <a:schemeClr val="bg1"/>
                    </a:gs>
                  </a:gsLst>
                  <a:lin ang="5400000" scaled="0"/>
                </a:gradFill>
              </a:defRPr>
            </a:lvl4pPr>
            <a:lvl5pPr marL="1176507" indent="-224097">
              <a:buClr>
                <a:srgbClr val="92D050"/>
              </a:buClr>
              <a:buSzPct val="100000"/>
              <a:buFont typeface="Wingdings" panose="05000000000000000000" pitchFamily="2" charset="2"/>
              <a:buChar char="ü"/>
              <a:tabLst/>
              <a:defRPr>
                <a:gradFill>
                  <a:gsLst>
                    <a:gs pos="7500">
                      <a:schemeClr val="bg1"/>
                    </a:gs>
                    <a:gs pos="43000">
                      <a:schemeClr val="bg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p:nvSpPr>
        <p:spPr>
          <a:xfrm>
            <a:off x="1557" y="5222104"/>
            <a:ext cx="12190443" cy="1635896"/>
          </a:xfrm>
          <a:prstGeom prst="rect">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367" eaLnBrk="1" fontAlgn="auto" hangingPunct="1">
              <a:spcBef>
                <a:spcPts val="0"/>
              </a:spcBef>
              <a:spcAft>
                <a:spcPts val="0"/>
              </a:spcAft>
              <a:defRPr/>
            </a:pPr>
            <a:endParaRPr lang="en-US" sz="1765"/>
          </a:p>
        </p:txBody>
      </p:sp>
      <p:sp>
        <p:nvSpPr>
          <p:cNvPr id="8" name="Freeform 99"/>
          <p:cNvSpPr>
            <a:spLocks noChangeAspect="1"/>
          </p:cNvSpPr>
          <p:nvPr/>
        </p:nvSpPr>
        <p:spPr bwMode="black">
          <a:xfrm>
            <a:off x="474670" y="5491047"/>
            <a:ext cx="564934" cy="414033"/>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tx1"/>
          </a:solidFill>
          <a:ln>
            <a:noFill/>
          </a:ln>
          <a:extLst/>
        </p:spPr>
        <p:txBody>
          <a:bodyPr lIns="68578" tIns="34288" rIns="68578" bIns="34288"/>
          <a:lstStyle/>
          <a:p>
            <a:pPr defTabSz="914367" eaLnBrk="1" fontAlgn="auto" hangingPunct="1">
              <a:spcBef>
                <a:spcPts val="0"/>
              </a:spcBef>
              <a:spcAft>
                <a:spcPts val="0"/>
              </a:spcAft>
              <a:defRPr/>
            </a:pPr>
            <a:endParaRPr lang="en-US" sz="1323" dirty="0">
              <a:solidFill>
                <a:srgbClr val="000000"/>
              </a:solidFill>
              <a:latin typeface="+mn-lt"/>
              <a:ea typeface="+mn-ea"/>
            </a:endParaRPr>
          </a:p>
        </p:txBody>
      </p:sp>
      <p:grpSp>
        <p:nvGrpSpPr>
          <p:cNvPr id="9" name="Group 8"/>
          <p:cNvGrpSpPr>
            <a:grpSpLocks/>
          </p:cNvGrpSpPr>
          <p:nvPr/>
        </p:nvGrpSpPr>
        <p:grpSpPr bwMode="auto">
          <a:xfrm flipH="1">
            <a:off x="7082691" y="1905173"/>
            <a:ext cx="4228448" cy="3343392"/>
            <a:chOff x="2348247" y="1709773"/>
            <a:chExt cx="7397345" cy="5322534"/>
          </a:xfrm>
        </p:grpSpPr>
        <p:pic>
          <p:nvPicPr>
            <p:cNvPr id="10" name="Picture 3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48247" y="1709773"/>
              <a:ext cx="3209061" cy="5322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3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30307" y="5211593"/>
              <a:ext cx="5615285" cy="1820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 name="Title 12"/>
          <p:cNvSpPr>
            <a:spLocks noGrp="1"/>
          </p:cNvSpPr>
          <p:nvPr>
            <p:ph type="title"/>
          </p:nvPr>
        </p:nvSpPr>
        <p:spPr/>
        <p:txBody>
          <a:bodyPr/>
          <a:lstStyle>
            <a:lvl1pPr>
              <a:defRPr>
                <a:gradFill>
                  <a:gsLst>
                    <a:gs pos="17500">
                      <a:schemeClr val="bg1"/>
                    </a:gs>
                    <a:gs pos="55000">
                      <a:schemeClr val="bg1"/>
                    </a:gs>
                  </a:gsLst>
                  <a:lin ang="5400000" scaled="0"/>
                </a:gradFill>
              </a:defRPr>
            </a:lvl1pPr>
          </a:lstStyle>
          <a:p>
            <a:r>
              <a:rPr lang="en-US"/>
              <a:t>Click to edit Master title style</a:t>
            </a:r>
          </a:p>
        </p:txBody>
      </p:sp>
      <p:sp>
        <p:nvSpPr>
          <p:cNvPr id="15" name="Text Placeholder 14"/>
          <p:cNvSpPr>
            <a:spLocks noGrp="1"/>
          </p:cNvSpPr>
          <p:nvPr>
            <p:ph type="body" sz="quarter" idx="11" hasCustomPrompt="1"/>
          </p:nvPr>
        </p:nvSpPr>
        <p:spPr>
          <a:xfrm>
            <a:off x="1039604" y="5403224"/>
            <a:ext cx="10883158" cy="615609"/>
          </a:xfrm>
        </p:spPr>
        <p:txBody>
          <a:bodyPr/>
          <a:lstStyle>
            <a:lvl1pPr marL="0" indent="0">
              <a:buFontTx/>
              <a:buNone/>
              <a:defRPr lang="en-US" sz="3137" kern="1200" spc="0" baseline="0" dirty="0" smtClean="0">
                <a:gradFill>
                  <a:gsLst>
                    <a:gs pos="15000">
                      <a:srgbClr val="1E1E1E"/>
                    </a:gs>
                    <a:gs pos="49000">
                      <a:srgbClr val="1E1E1E"/>
                    </a:gs>
                  </a:gsLst>
                  <a:lin ang="5400000" scaled="0"/>
                </a:gradFill>
                <a:latin typeface="+mj-lt"/>
                <a:ea typeface="+mn-ea"/>
                <a:cs typeface="+mn-cs"/>
              </a:defRPr>
            </a:lvl1pPr>
          </a:lstStyle>
          <a:p>
            <a:pPr marL="0" marR="0" lvl="0" indent="0" algn="l" defTabSz="914367" rtl="0" eaLnBrk="1" fontAlgn="auto" latinLnBrk="0" hangingPunct="1">
              <a:lnSpc>
                <a:spcPct val="90000"/>
              </a:lnSpc>
              <a:spcBef>
                <a:spcPct val="20000"/>
              </a:spcBef>
              <a:spcAft>
                <a:spcPts val="0"/>
              </a:spcAft>
              <a:buClrTx/>
              <a:buSzPct val="90000"/>
              <a:buFontTx/>
              <a:buNone/>
              <a:tabLst/>
            </a:pPr>
            <a:r>
              <a:rPr lang="en-US" dirty="0"/>
              <a:t>Potential highlight or call to action goes here</a:t>
            </a:r>
          </a:p>
        </p:txBody>
      </p:sp>
    </p:spTree>
    <p:extLst>
      <p:ext uri="{BB962C8B-B14F-4D97-AF65-F5344CB8AC3E}">
        <p14:creationId xmlns:p14="http://schemas.microsoft.com/office/powerpoint/2010/main" val="33747055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40.xml><?xml version="1.0" encoding="utf-8"?>
<p:sldLayout xmlns:a="http://schemas.openxmlformats.org/drawingml/2006/main" xmlns:r="http://schemas.openxmlformats.org/officeDocument/2006/relationships" xmlns:p="http://schemas.openxmlformats.org/presentationml/2006/main">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269239" y="291069"/>
            <a:ext cx="11155093" cy="914360"/>
          </a:xfrm>
        </p:spPr>
        <p:txBody>
          <a:bodyPr>
            <a:spAutoFit/>
          </a:bodyPr>
          <a:lstStyle>
            <a:lvl1pPr>
              <a:defRPr sz="5294"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6" name="Text Placeholder 5"/>
          <p:cNvSpPr>
            <a:spLocks noGrp="1"/>
          </p:cNvSpPr>
          <p:nvPr>
            <p:ph type="body" sz="quarter" idx="10" hasCustomPrompt="1"/>
          </p:nvPr>
        </p:nvSpPr>
        <p:spPr bwMode="white">
          <a:xfrm>
            <a:off x="269239" y="1187621"/>
            <a:ext cx="11151917" cy="2399289"/>
          </a:xfrm>
          <a:prstGeom prst="rect">
            <a:avLst/>
          </a:prstGeom>
        </p:spPr>
        <p:txBody>
          <a:bodyPr>
            <a:spAutoFit/>
          </a:bodyPr>
          <a:lstStyle>
            <a:lvl1pPr marL="342901" indent="-342901">
              <a:buClr>
                <a:srgbClr val="FFFFFF"/>
              </a:buClr>
              <a:buSzPct val="90000"/>
              <a:buFont typeface="Arial" pitchFamily="34" charset="0"/>
              <a:buChar char="•"/>
              <a:defRPr sz="3529">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3" indent="-285752">
              <a:buClr>
                <a:srgbClr val="FFFFFF"/>
              </a:buClr>
              <a:buSzPct val="90000"/>
              <a:buFont typeface="Arial" pitchFamily="34" charset="0"/>
              <a:buChar char="•"/>
              <a:defRPr sz="3137">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3" indent="-285752">
              <a:buClr>
                <a:srgbClr val="FFFFFF"/>
              </a:buClr>
              <a:buSzPct val="90000"/>
              <a:buFont typeface="Arial" pitchFamily="34" charset="0"/>
              <a:buChar char="•"/>
              <a:defRPr sz="2745">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4" indent="-228601">
              <a:buClr>
                <a:srgbClr val="FFFFFF"/>
              </a:buClr>
              <a:buSzPct val="90000"/>
              <a:buFont typeface="Arial" pitchFamily="34" charset="0"/>
              <a:buChar char="•"/>
              <a:defRPr sz="2353">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5" indent="-228601">
              <a:buClr>
                <a:srgbClr val="FFFFFF"/>
              </a:buClr>
              <a:buSzPct val="90000"/>
              <a:buFont typeface="Arial" pitchFamily="34" charset="0"/>
              <a:buChar char="•"/>
              <a:defRPr sz="1961">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1528803026"/>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83721871"/>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showMasterSp="0"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Content Placeholder 2"/>
          <p:cNvSpPr>
            <a:spLocks noGrp="1"/>
          </p:cNvSpPr>
          <p:nvPr>
            <p:ph idx="1"/>
          </p:nvPr>
        </p:nvSpPr>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solidFill>
                  <a:srgbClr val="505050"/>
                </a:solidFill>
              </a:rPr>
              <a:pPr/>
              <a:t>‹#›</a:t>
            </a:fld>
            <a:endParaRPr lang="en-US">
              <a:solidFill>
                <a:srgbClr val="505050"/>
              </a:solidFill>
            </a:endParaRPr>
          </a:p>
        </p:txBody>
      </p:sp>
    </p:spTree>
    <p:extLst>
      <p:ext uri="{BB962C8B-B14F-4D97-AF65-F5344CB8AC3E}">
        <p14:creationId xmlns:p14="http://schemas.microsoft.com/office/powerpoint/2010/main" val="1211236070"/>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userDrawn="1">
  <p:cSld name="12_Custom Layout">
    <p:spTree>
      <p:nvGrpSpPr>
        <p:cNvPr id="1" name=""/>
        <p:cNvGrpSpPr/>
        <p:nvPr/>
      </p:nvGrpSpPr>
      <p:grpSpPr>
        <a:xfrm>
          <a:off x="0" y="0"/>
          <a:ext cx="0" cy="0"/>
          <a:chOff x="0" y="0"/>
          <a:chExt cx="0" cy="0"/>
        </a:xfrm>
      </p:grpSpPr>
      <p:sp>
        <p:nvSpPr>
          <p:cNvPr id="4" name="Rectangle 3"/>
          <p:cNvSpPr/>
          <p:nvPr userDrawn="1"/>
        </p:nvSpPr>
        <p:spPr bwMode="auto">
          <a:xfrm>
            <a:off x="1" y="0"/>
            <a:ext cx="12192000" cy="6858000"/>
          </a:xfrm>
          <a:prstGeom prst="rect">
            <a:avLst/>
          </a:prstGeom>
          <a:solidFill>
            <a:schemeClr val="bg1"/>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76166" tIns="38088" rIns="76166" bIns="38088" numCol="1" rtlCol="0" anchor="ctr" anchorCtr="0" compatLnSpc="1">
            <a:prstTxWarp prst="textNoShape">
              <a:avLst/>
            </a:prstTxWarp>
          </a:bodyPr>
          <a:lstStyle/>
          <a:p>
            <a:pPr algn="ctr" defTabSz="761456"/>
            <a:endParaRPr lang="en-US" sz="175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40287425"/>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hasCustomPrompt="1"/>
          </p:nvPr>
        </p:nvSpPr>
        <p:spPr>
          <a:xfrm>
            <a:off x="269239" y="1187621"/>
            <a:ext cx="11151917" cy="1988920"/>
          </a:xfrm>
          <a:prstGeom prst="rect">
            <a:avLst/>
          </a:prstGeom>
        </p:spPr>
        <p:txBody>
          <a:bodyPr>
            <a:spAutoFit/>
          </a:bodyPr>
          <a:lstStyle>
            <a:lvl1pPr marL="0" indent="0">
              <a:spcBef>
                <a:spcPts val="2400"/>
              </a:spcBef>
              <a:buNone/>
              <a:defRPr sz="3921">
                <a:gradFill>
                  <a:gsLst>
                    <a:gs pos="100000">
                      <a:schemeClr val="tx2"/>
                    </a:gs>
                    <a:gs pos="0">
                      <a:schemeClr val="tx2"/>
                    </a:gs>
                  </a:gsLst>
                  <a:lin ang="5400000" scaled="0"/>
                </a:gradFill>
                <a:latin typeface="+mj-lt"/>
              </a:defRPr>
            </a:lvl1pPr>
            <a:lvl2pPr marL="0" indent="0">
              <a:buNone/>
              <a:defRPr sz="1961" spc="-50" baseline="0">
                <a:gradFill>
                  <a:gsLst>
                    <a:gs pos="100000">
                      <a:schemeClr val="tx1"/>
                    </a:gs>
                    <a:gs pos="6000">
                      <a:schemeClr val="tx1"/>
                    </a:gs>
                  </a:gsLst>
                  <a:lin ang="5400000" scaled="0"/>
                </a:gradFill>
              </a:defRPr>
            </a:lvl2pPr>
            <a:lvl3pPr marL="231776" indent="0">
              <a:buNone/>
              <a:defRPr sz="1961" spc="-50" baseline="0">
                <a:gradFill>
                  <a:gsLst>
                    <a:gs pos="100000">
                      <a:schemeClr val="tx1"/>
                    </a:gs>
                    <a:gs pos="6000">
                      <a:schemeClr val="tx1"/>
                    </a:gs>
                  </a:gsLst>
                  <a:lin ang="5400000" scaled="0"/>
                </a:gradFill>
              </a:defRPr>
            </a:lvl3pPr>
            <a:lvl4pPr marL="457202" indent="0">
              <a:buNone/>
              <a:defRPr sz="1765" spc="-50" baseline="0">
                <a:gradFill>
                  <a:gsLst>
                    <a:gs pos="100000">
                      <a:schemeClr val="tx1"/>
                    </a:gs>
                    <a:gs pos="6000">
                      <a:schemeClr val="tx1"/>
                    </a:gs>
                  </a:gsLst>
                  <a:lin ang="5400000" scaled="0"/>
                </a:gradFill>
              </a:defRPr>
            </a:lvl4pPr>
            <a:lvl5pPr marL="693741" indent="0">
              <a:buNone/>
              <a:defRPr sz="1765" spc="-50" baseline="0">
                <a:gradFill>
                  <a:gsLst>
                    <a:gs pos="100000">
                      <a:schemeClr val="tx1"/>
                    </a:gs>
                    <a:gs pos="6000">
                      <a:schemeClr val="tx1"/>
                    </a:gs>
                  </a:gsLst>
                  <a:lin ang="5400000" scaled="0"/>
                </a:gra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hasCustomPrompt="1"/>
          </p:nvPr>
        </p:nvSpPr>
        <p:spPr>
          <a:xfrm>
            <a:off x="269239" y="286381"/>
            <a:ext cx="11151917" cy="927940"/>
          </a:xfrm>
        </p:spPr>
        <p:txBody>
          <a:bodyPr>
            <a:spAutoFit/>
          </a:bodyPr>
          <a:lstStyle/>
          <a:p>
            <a:r>
              <a:rPr lang="en-US" dirty="0"/>
              <a:t>Click to edit master title style</a:t>
            </a:r>
          </a:p>
        </p:txBody>
      </p:sp>
    </p:spTree>
    <p:extLst>
      <p:ext uri="{BB962C8B-B14F-4D97-AF65-F5344CB8AC3E}">
        <p14:creationId xmlns:p14="http://schemas.microsoft.com/office/powerpoint/2010/main" val="2136292633"/>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6" y="2084187"/>
            <a:ext cx="8964185" cy="1793090"/>
          </a:xfrm>
          <a:noFill/>
        </p:spPr>
        <p:txBody>
          <a:bodyPr lIns="146304" tIns="91440" rIns="146304" bIns="91440" anchor="t" anchorCtr="0"/>
          <a:lstStyle>
            <a:lvl1pPr>
              <a:defRPr sz="5882" spc="-98"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4" y="3878578"/>
            <a:ext cx="8964187" cy="1792326"/>
          </a:xfrm>
          <a:noFill/>
        </p:spPr>
        <p:txBody>
          <a:bodyPr lIns="182880" tIns="146304" rIns="182880" bIns="146304">
            <a:noAutofit/>
          </a:bodyPr>
          <a:lstStyle>
            <a:lvl1pPr marL="0" indent="0">
              <a:spcBef>
                <a:spcPts val="0"/>
              </a:spcBef>
              <a:buNone/>
              <a:defRPr sz="3530" spc="0" baseline="0">
                <a:gradFill>
                  <a:gsLst>
                    <a:gs pos="5833">
                      <a:schemeClr val="tx1"/>
                    </a:gs>
                    <a:gs pos="53000">
                      <a:schemeClr val="tx1"/>
                    </a:gs>
                  </a:gsLst>
                  <a:lin ang="5400000" scaled="0"/>
                </a:gradFill>
                <a:latin typeface="+mj-lt"/>
              </a:defRPr>
            </a:lvl1pPr>
          </a:lstStyle>
          <a:p>
            <a:pPr lvl="0"/>
            <a:r>
              <a:rPr lang="en-US" dirty="0"/>
              <a:t>Speaker Name</a:t>
            </a:r>
          </a:p>
        </p:txBody>
      </p:sp>
      <p:sp>
        <p:nvSpPr>
          <p:cNvPr id="2" name="Footer Placeholder 1"/>
          <p:cNvSpPr>
            <a:spLocks noGrp="1"/>
          </p:cNvSpPr>
          <p:nvPr>
            <p:ph type="ftr" sz="quarter" idx="13"/>
          </p:nvPr>
        </p:nvSpPr>
        <p:spPr/>
        <p:txBody>
          <a:bodyPr/>
          <a:lstStyle/>
          <a:p>
            <a:r>
              <a:rPr dirty="0">
                <a:gradFill>
                  <a:gsLst>
                    <a:gs pos="2239">
                      <a:srgbClr val="FFFFFF"/>
                    </a:gs>
                    <a:gs pos="11940">
                      <a:srgbClr val="FFFFFF"/>
                    </a:gs>
                  </a:gsLst>
                  <a:lin ang="5400000" scaled="0"/>
                </a:gra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FFFFFF"/>
                    </a:gs>
                    <a:gs pos="11940">
                      <a:srgbClr val="FFFFFF"/>
                    </a:gs>
                  </a:gsLst>
                  <a:lin ang="5400000" scaled="0"/>
                </a:gradFill>
              </a:rPr>
              <a:pPr/>
              <a:t>‹#›</a:t>
            </a:fld>
            <a:endParaRPr dirty="0">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5226" y="470410"/>
            <a:ext cx="1606862" cy="352152"/>
          </a:xfrm>
          <a:prstGeom prst="rect">
            <a:avLst/>
          </a:prstGeom>
        </p:spPr>
      </p:pic>
    </p:spTree>
    <p:extLst>
      <p:ext uri="{BB962C8B-B14F-4D97-AF65-F5344CB8AC3E}">
        <p14:creationId xmlns:p14="http://schemas.microsoft.com/office/powerpoint/2010/main" val="16029319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88">
          <p15:clr>
            <a:srgbClr val="C35EA4"/>
          </p15:clr>
        </p15:guide>
        <p15:guide id="2" pos="7545">
          <p15:clr>
            <a:srgbClr val="C35EA4"/>
          </p15:clr>
        </p15:guide>
        <p15:guide id="3" orient="horz" pos="302">
          <p15:clr>
            <a:srgbClr val="C35EA4"/>
          </p15:clr>
        </p15:guide>
        <p15:guide id="4" orient="horz" pos="4104">
          <p15:clr>
            <a:srgbClr val="C35EA4"/>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31350210"/>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userDrawn="1">
  <p:cSld name="Title and Content 3">
    <p:spTree>
      <p:nvGrpSpPr>
        <p:cNvPr id="1" name=""/>
        <p:cNvGrpSpPr/>
        <p:nvPr/>
      </p:nvGrpSpPr>
      <p:grpSpPr>
        <a:xfrm>
          <a:off x="0" y="0"/>
          <a:ext cx="0" cy="0"/>
          <a:chOff x="0" y="0"/>
          <a:chExt cx="0" cy="0"/>
        </a:xfrm>
      </p:grpSpPr>
      <p:sp>
        <p:nvSpPr>
          <p:cNvPr id="9" name="Title 1"/>
          <p:cNvSpPr>
            <a:spLocks noGrp="1"/>
          </p:cNvSpPr>
          <p:nvPr>
            <p:ph type="title"/>
          </p:nvPr>
        </p:nvSpPr>
        <p:spPr>
          <a:xfrm>
            <a:off x="0" y="0"/>
            <a:ext cx="12192000" cy="1219200"/>
          </a:xfrm>
          <a:prstGeom prst="rect">
            <a:avLst/>
          </a:prstGeom>
          <a:solidFill>
            <a:srgbClr val="0A5BBA">
              <a:alpha val="89804"/>
            </a:srgbClr>
          </a:solidFill>
        </p:spPr>
        <p:txBody>
          <a:bodyPr lIns="182880" tIns="91440" rIns="91440" bIns="91440" anchor="ctr">
            <a:normAutofit/>
          </a:bodyPr>
          <a:lstStyle>
            <a:lvl1pPr>
              <a:defRPr sz="3200" baseline="0">
                <a:solidFill>
                  <a:schemeClr val="bg1"/>
                </a:solidFill>
                <a:latin typeface="+mn-lt"/>
              </a:defRPr>
            </a:lvl1pPr>
          </a:lstStyle>
          <a:p>
            <a:pPr lvl="0"/>
            <a:endParaRPr lang="en-US" dirty="0"/>
          </a:p>
        </p:txBody>
      </p:sp>
      <p:sp>
        <p:nvSpPr>
          <p:cNvPr id="5" name="Content Placeholder 2"/>
          <p:cNvSpPr>
            <a:spLocks noGrp="1"/>
          </p:cNvSpPr>
          <p:nvPr>
            <p:ph idx="1"/>
          </p:nvPr>
        </p:nvSpPr>
        <p:spPr>
          <a:xfrm>
            <a:off x="609602" y="1219200"/>
            <a:ext cx="10972800" cy="4876800"/>
          </a:xfrm>
          <a:noFill/>
        </p:spPr>
        <p:txBody>
          <a:bodyPr lIns="182880" tIns="91440" rIns="91440" bIns="91440">
            <a:normAutofit/>
          </a:bodyPr>
          <a:lstStyle>
            <a:lvl1pPr marL="304815" indent="-304815">
              <a:lnSpc>
                <a:spcPct val="100000"/>
              </a:lnSpc>
              <a:buFont typeface="Arial" pitchFamily="34" charset="0"/>
              <a:buChar char="•"/>
              <a:defRPr/>
            </a:lvl1pPr>
            <a:lvl2pPr marL="609629" indent="-300580">
              <a:lnSpc>
                <a:spcPct val="100000"/>
              </a:lnSpc>
              <a:buFont typeface="Arial" pitchFamily="34" charset="0"/>
              <a:buChar char="•"/>
              <a:defRPr/>
            </a:lvl2pPr>
            <a:lvl3pPr marL="914444" indent="-304815">
              <a:lnSpc>
                <a:spcPct val="100000"/>
              </a:lnSpc>
              <a:buFont typeface="Arial" pitchFamily="34" charset="0"/>
              <a:buChar char="•"/>
              <a:defRPr/>
            </a:lvl3pPr>
            <a:lvl4pPr marL="1219260" indent="-304815">
              <a:lnSpc>
                <a:spcPct val="100000"/>
              </a:lnSpc>
              <a:buFont typeface="Arial" pitchFamily="34" charset="0"/>
              <a:buChar char="•"/>
              <a:defRPr/>
            </a:lvl4pPr>
            <a:lvl5pPr marL="1524074" indent="-304815">
              <a:lnSpc>
                <a:spcPct val="100000"/>
              </a:lnSpc>
              <a:buFont typeface="Arial" pitchFamily="34" charset="0"/>
              <a:buChar char="•"/>
              <a:defRPr/>
            </a:lvl5pPr>
            <a:lvl6pPr>
              <a:lnSpc>
                <a:spcPct val="100000"/>
              </a:lnSpc>
              <a:defRPr/>
            </a:lvl6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p:txBody>
      </p:sp>
    </p:spTree>
    <p:extLst>
      <p:ext uri="{BB962C8B-B14F-4D97-AF65-F5344CB8AC3E}">
        <p14:creationId xmlns:p14="http://schemas.microsoft.com/office/powerpoint/2010/main" val="1294399525"/>
      </p:ext>
    </p:extLst>
  </p:cSld>
  <p:clrMapOvr>
    <a:masterClrMapping/>
  </p:clrMapOvr>
  <p:transition>
    <p:fade/>
  </p:transition>
  <p:hf hdr="0" ftr="0" dt="0"/>
</p:sldLayout>
</file>

<file path=ppt/slideLayouts/slideLayout148.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2121606"/>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103" indent="0">
              <a:buNone/>
              <a:defRPr/>
            </a:lvl3pPr>
            <a:lvl4pPr marL="448203" indent="0">
              <a:buNone/>
              <a:defRPr/>
            </a:lvl4pPr>
            <a:lvl5pPr marL="672306"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12007459"/>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2" cy="896552"/>
          </a:xfrm>
        </p:spPr>
        <p:txBody>
          <a:bodyPr wrap="square" lIns="182880" tIns="146304" rIns="182880" bIns="146304" anchor="ctr">
            <a:noAutofit/>
          </a:bodyPr>
          <a:lstStyle>
            <a:lvl1pPr marL="0" indent="0">
              <a:lnSpc>
                <a:spcPct val="95000"/>
              </a:lnSpc>
              <a:spcBef>
                <a:spcPts val="0"/>
              </a:spcBef>
              <a:spcAft>
                <a:spcPts val="1600"/>
              </a:spcAft>
              <a:buNone/>
              <a:defRPr lang="en-US" sz="3530"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marL="0" lvl="0" indent="0" algn="l" defTabSz="896261" rtl="0" eaLnBrk="1" latinLnBrk="0" hangingPunct="1">
              <a:spcBef>
                <a:spcPct val="20000"/>
              </a:spcBef>
            </a:pPr>
            <a:r>
              <a:rPr lang="en-US"/>
              <a:t>Click to edit Master text styles</a:t>
            </a:r>
          </a:p>
        </p:txBody>
      </p:sp>
      <p:sp>
        <p:nvSpPr>
          <p:cNvPr id="15" name="Title 1"/>
          <p:cNvSpPr>
            <a:spLocks noGrp="1"/>
          </p:cNvSpPr>
          <p:nvPr>
            <p:ph type="ctrTitle" hasCustomPrompt="1"/>
          </p:nvPr>
        </p:nvSpPr>
        <p:spPr>
          <a:xfrm>
            <a:off x="269242"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2"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915"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3769234273"/>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ingle column Blue with bullets">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6"/>
            <a:ext cx="6274973" cy="1943393"/>
          </a:xfrm>
        </p:spPr>
        <p:txBody>
          <a:bodyPr wrap="square">
            <a:spAutoFit/>
          </a:bodyPr>
          <a:lstStyle>
            <a:lvl1pPr marL="392169" indent="-392169">
              <a:spcBef>
                <a:spcPts val="1200"/>
              </a:spcBef>
              <a:buClr>
                <a:srgbClr val="92D050"/>
              </a:buClr>
              <a:buSzPct val="100000"/>
              <a:buFont typeface="Wingdings" panose="05000000000000000000" pitchFamily="2" charset="2"/>
              <a:buChar char="ü"/>
              <a:defRPr sz="3137">
                <a:gradFill>
                  <a:gsLst>
                    <a:gs pos="82500">
                      <a:schemeClr val="tx1"/>
                    </a:gs>
                    <a:gs pos="43000">
                      <a:schemeClr val="tx1"/>
                    </a:gs>
                  </a:gsLst>
                  <a:lin ang="5400000" scaled="0"/>
                </a:gradFill>
              </a:defRPr>
            </a:lvl1pPr>
            <a:lvl2pPr marL="672290" indent="-280121">
              <a:buClr>
                <a:srgbClr val="92D050"/>
              </a:buClr>
              <a:buSzPct val="100000"/>
              <a:buFont typeface="Wingdings" panose="05000000000000000000" pitchFamily="2" charset="2"/>
              <a:buChar char="ü"/>
              <a:defRPr sz="2353">
                <a:gradFill>
                  <a:gsLst>
                    <a:gs pos="82500">
                      <a:schemeClr val="tx1"/>
                    </a:gs>
                    <a:gs pos="43000">
                      <a:schemeClr val="tx1"/>
                    </a:gs>
                  </a:gsLst>
                  <a:lin ang="5400000" scaled="0"/>
                </a:gradFill>
              </a:defRPr>
            </a:lvl2pPr>
            <a:lvl3pPr marL="684740" indent="267671">
              <a:buClr>
                <a:srgbClr val="92D050"/>
              </a:buClr>
              <a:buSzPct val="100000"/>
              <a:buFont typeface="Wingdings" panose="05000000000000000000" pitchFamily="2" charset="2"/>
              <a:buChar char="ü"/>
              <a:tabLst/>
              <a:defRPr sz="1961">
                <a:gradFill>
                  <a:gsLst>
                    <a:gs pos="82500">
                      <a:schemeClr val="tx1"/>
                    </a:gs>
                    <a:gs pos="43000">
                      <a:schemeClr val="tx1"/>
                    </a:gs>
                  </a:gsLst>
                  <a:lin ang="5400000" scaled="0"/>
                </a:gradFill>
              </a:defRPr>
            </a:lvl3pPr>
            <a:lvl4pPr marL="952410" indent="224097">
              <a:buClr>
                <a:srgbClr val="92D050"/>
              </a:buClr>
              <a:buSzPct val="100000"/>
              <a:buFont typeface="Wingdings" panose="05000000000000000000" pitchFamily="2" charset="2"/>
              <a:buChar char="ü"/>
              <a:defRPr>
                <a:gradFill>
                  <a:gsLst>
                    <a:gs pos="82500">
                      <a:schemeClr val="tx1"/>
                    </a:gs>
                    <a:gs pos="43000">
                      <a:schemeClr val="tx1"/>
                    </a:gs>
                  </a:gsLst>
                  <a:lin ang="5400000" scaled="0"/>
                </a:gradFill>
              </a:defRPr>
            </a:lvl4pPr>
            <a:lvl5pPr marL="1176507" indent="-224097">
              <a:buClr>
                <a:srgbClr val="92D050"/>
              </a:buClr>
              <a:buSzPct val="100000"/>
              <a:buFont typeface="Wingdings" panose="05000000000000000000" pitchFamily="2" charset="2"/>
              <a:buChar char="ü"/>
              <a:tabLst/>
              <a:defRPr>
                <a:gradFill>
                  <a:gsLst>
                    <a:gs pos="82500">
                      <a:schemeClr val="tx1"/>
                    </a:gs>
                    <a:gs pos="4300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p:nvSpPr>
        <p:spPr>
          <a:xfrm>
            <a:off x="1557" y="5222104"/>
            <a:ext cx="12190443" cy="1635896"/>
          </a:xfrm>
          <a:prstGeom prst="rect">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367" eaLnBrk="1" fontAlgn="auto" hangingPunct="1">
              <a:spcBef>
                <a:spcPts val="0"/>
              </a:spcBef>
              <a:spcAft>
                <a:spcPts val="0"/>
              </a:spcAft>
              <a:defRPr/>
            </a:pPr>
            <a:endParaRPr lang="en-US" sz="1765"/>
          </a:p>
        </p:txBody>
      </p:sp>
      <p:sp>
        <p:nvSpPr>
          <p:cNvPr id="8" name="Freeform 99"/>
          <p:cNvSpPr>
            <a:spLocks noChangeAspect="1"/>
          </p:cNvSpPr>
          <p:nvPr/>
        </p:nvSpPr>
        <p:spPr bwMode="black">
          <a:xfrm>
            <a:off x="474670" y="5491047"/>
            <a:ext cx="564934" cy="414033"/>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tx1"/>
          </a:solidFill>
          <a:ln>
            <a:noFill/>
          </a:ln>
          <a:extLst/>
        </p:spPr>
        <p:txBody>
          <a:bodyPr lIns="68578" tIns="34288" rIns="68578" bIns="34288"/>
          <a:lstStyle/>
          <a:p>
            <a:pPr defTabSz="914367" eaLnBrk="1" fontAlgn="auto" hangingPunct="1">
              <a:spcBef>
                <a:spcPts val="0"/>
              </a:spcBef>
              <a:spcAft>
                <a:spcPts val="0"/>
              </a:spcAft>
              <a:defRPr/>
            </a:pPr>
            <a:endParaRPr lang="en-US" sz="1323" dirty="0">
              <a:solidFill>
                <a:srgbClr val="000000"/>
              </a:solidFill>
              <a:latin typeface="+mn-lt"/>
              <a:ea typeface="+mn-ea"/>
            </a:endParaRPr>
          </a:p>
        </p:txBody>
      </p:sp>
      <p:grpSp>
        <p:nvGrpSpPr>
          <p:cNvPr id="9" name="Group 8"/>
          <p:cNvGrpSpPr>
            <a:grpSpLocks/>
          </p:cNvGrpSpPr>
          <p:nvPr/>
        </p:nvGrpSpPr>
        <p:grpSpPr bwMode="auto">
          <a:xfrm flipH="1">
            <a:off x="7082691" y="1905173"/>
            <a:ext cx="4228448" cy="3343392"/>
            <a:chOff x="2348247" y="1709773"/>
            <a:chExt cx="7397345" cy="5322534"/>
          </a:xfrm>
        </p:grpSpPr>
        <p:pic>
          <p:nvPicPr>
            <p:cNvPr id="10" name="Picture 3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48247" y="1709773"/>
              <a:ext cx="3209061" cy="5322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3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30307" y="5211593"/>
              <a:ext cx="5615285" cy="1820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 name="Title 12"/>
          <p:cNvSpPr>
            <a:spLocks noGrp="1"/>
          </p:cNvSpPr>
          <p:nvPr>
            <p:ph type="title"/>
          </p:nvPr>
        </p:nvSpPr>
        <p:spPr/>
        <p:txBody>
          <a:bodyPr/>
          <a:lstStyle>
            <a:lvl1pPr>
              <a:defRPr>
                <a:gradFill>
                  <a:gsLst>
                    <a:gs pos="13750">
                      <a:schemeClr val="tx1"/>
                    </a:gs>
                    <a:gs pos="32000">
                      <a:schemeClr val="tx1"/>
                    </a:gs>
                  </a:gsLst>
                  <a:lin ang="5400000" scaled="0"/>
                </a:gradFill>
              </a:defRPr>
            </a:lvl1pPr>
          </a:lstStyle>
          <a:p>
            <a:r>
              <a:rPr lang="en-US"/>
              <a:t>Click to edit Master title style</a:t>
            </a:r>
          </a:p>
        </p:txBody>
      </p:sp>
      <p:sp>
        <p:nvSpPr>
          <p:cNvPr id="15" name="Text Placeholder 14"/>
          <p:cNvSpPr>
            <a:spLocks noGrp="1"/>
          </p:cNvSpPr>
          <p:nvPr>
            <p:ph type="body" sz="quarter" idx="11" hasCustomPrompt="1"/>
          </p:nvPr>
        </p:nvSpPr>
        <p:spPr>
          <a:xfrm>
            <a:off x="1039604" y="5403224"/>
            <a:ext cx="10883158" cy="615609"/>
          </a:xfrm>
        </p:spPr>
        <p:txBody>
          <a:bodyPr/>
          <a:lstStyle>
            <a:lvl1pPr marL="0" indent="0">
              <a:buFontTx/>
              <a:buNone/>
              <a:defRPr lang="en-US" sz="3137" kern="1200" spc="0" baseline="0" dirty="0" smtClean="0">
                <a:gradFill>
                  <a:gsLst>
                    <a:gs pos="15000">
                      <a:srgbClr val="1E1E1E"/>
                    </a:gs>
                    <a:gs pos="49000">
                      <a:srgbClr val="1E1E1E"/>
                    </a:gs>
                  </a:gsLst>
                  <a:lin ang="5400000" scaled="0"/>
                </a:gradFill>
                <a:latin typeface="+mj-lt"/>
                <a:ea typeface="+mn-ea"/>
                <a:cs typeface="+mn-cs"/>
              </a:defRPr>
            </a:lvl1pPr>
          </a:lstStyle>
          <a:p>
            <a:pPr marL="0" marR="0" lvl="0" indent="0" algn="l" defTabSz="914367" rtl="0" eaLnBrk="1" fontAlgn="auto" latinLnBrk="0" hangingPunct="1">
              <a:lnSpc>
                <a:spcPct val="90000"/>
              </a:lnSpc>
              <a:spcBef>
                <a:spcPct val="20000"/>
              </a:spcBef>
              <a:spcAft>
                <a:spcPts val="0"/>
              </a:spcAft>
              <a:buClrTx/>
              <a:buSzPct val="90000"/>
              <a:buFontTx/>
              <a:buNone/>
              <a:tabLst/>
            </a:pPr>
            <a:r>
              <a:rPr lang="en-US" dirty="0"/>
              <a:t>Potential highlight or call to action goes here</a:t>
            </a:r>
          </a:p>
        </p:txBody>
      </p:sp>
    </p:spTree>
    <p:extLst>
      <p:ext uri="{BB962C8B-B14F-4D97-AF65-F5344CB8AC3E}">
        <p14:creationId xmlns:p14="http://schemas.microsoft.com/office/powerpoint/2010/main" val="28986133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50.xml><?xml version="1.0" encoding="utf-8"?>
<p:sldLayout xmlns:a="http://schemas.openxmlformats.org/drawingml/2006/main" xmlns:r="http://schemas.openxmlformats.org/officeDocument/2006/relationships" xmlns:p="http://schemas.openxmlformats.org/presentationml/2006/main"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6" y="2084173"/>
            <a:ext cx="9860672" cy="1793104"/>
          </a:xfrm>
        </p:spPr>
        <p:txBody>
          <a:bodyPr/>
          <a:lstStyle>
            <a:lvl1pPr>
              <a:defRPr sz="4706" baseline="0"/>
            </a:lvl1pPr>
          </a:lstStyle>
          <a:p>
            <a:r>
              <a:rPr lang="en-US"/>
              <a:t>Click to edit Master title style</a:t>
            </a:r>
            <a:endParaRPr lang="en-US" dirty="0"/>
          </a:p>
        </p:txBody>
      </p:sp>
    </p:spTree>
    <p:extLst>
      <p:ext uri="{BB962C8B-B14F-4D97-AF65-F5344CB8AC3E}">
        <p14:creationId xmlns:p14="http://schemas.microsoft.com/office/powerpoint/2010/main" val="4052795085"/>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7"/>
            <a:ext cx="11494682" cy="89651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43"/>
            <a:ext cx="10757098" cy="1861915"/>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82380479"/>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userDrawn="1">
  <p:cSld name="Divider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9" y="2819605"/>
            <a:ext cx="11151917" cy="1218795"/>
          </a:xfrm>
        </p:spPr>
        <p:txBody>
          <a:bodyPr anchor="b" anchorCtr="0"/>
          <a:lstStyle>
            <a:lvl1pPr>
              <a:defRPr sz="8800" spc="-300" baseline="0">
                <a:gradFill>
                  <a:gsLst>
                    <a:gs pos="100000">
                      <a:schemeClr val="bg1"/>
                    </a:gs>
                    <a:gs pos="0">
                      <a:schemeClr val="bg1"/>
                    </a:gs>
                  </a:gsLst>
                  <a:lin ang="5400000" scaled="0"/>
                </a:gradFill>
              </a:defRPr>
            </a:lvl1pPr>
          </a:lstStyle>
          <a:p>
            <a:r>
              <a:rPr lang="en-US" dirty="0"/>
              <a:t>Click to edit 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81665" y="6192254"/>
            <a:ext cx="1810335" cy="665747"/>
          </a:xfrm>
          <a:prstGeom prst="rect">
            <a:avLst/>
          </a:prstGeom>
        </p:spPr>
      </p:pic>
    </p:spTree>
    <p:extLst>
      <p:ext uri="{BB962C8B-B14F-4D97-AF65-F5344CB8AC3E}">
        <p14:creationId xmlns:p14="http://schemas.microsoft.com/office/powerpoint/2010/main" val="209675089"/>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a:xfrm>
            <a:off x="838200" y="6356351"/>
            <a:ext cx="2743200" cy="365125"/>
          </a:xfrm>
          <a:prstGeom prst="rect">
            <a:avLst/>
          </a:prstGeom>
        </p:spPr>
        <p:txBody>
          <a:bodyPr/>
          <a:lstStyle/>
          <a:p>
            <a:fld id="{4B6B6FD0-A4BE-4EF3-9909-60540253485C}" type="datetimeFigureOut">
              <a:rPr lang="en-US" smtClean="0"/>
              <a:t>10/26/2016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D3E9936-EA09-4E3B-B6EA-4CAC5F1F3EBC}" type="slidenum">
              <a:rPr lang="en-US" smtClean="0"/>
              <a:t>‹#›</a:t>
            </a:fld>
            <a:endParaRPr lang="en-US"/>
          </a:p>
        </p:txBody>
      </p:sp>
    </p:spTree>
    <p:extLst>
      <p:ext uri="{BB962C8B-B14F-4D97-AF65-F5344CB8AC3E}">
        <p14:creationId xmlns:p14="http://schemas.microsoft.com/office/powerpoint/2010/main" val="1200423360"/>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215797801"/>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BLUE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grpSp>
        <p:nvGrpSpPr>
          <p:cNvPr id="3" name="Group 2"/>
          <p:cNvGrpSpPr/>
          <p:nvPr userDrawn="1"/>
        </p:nvGrpSpPr>
        <p:grpSpPr>
          <a:xfrm>
            <a:off x="-75304" y="6497620"/>
            <a:ext cx="12267302" cy="447815"/>
            <a:chOff x="-75304" y="6497620"/>
            <a:chExt cx="12267302" cy="447815"/>
          </a:xfrm>
        </p:grpSpPr>
        <p:grpSp>
          <p:nvGrpSpPr>
            <p:cNvPr id="4" name="Group 2"/>
            <p:cNvGrpSpPr/>
            <p:nvPr/>
          </p:nvGrpSpPr>
          <p:grpSpPr>
            <a:xfrm>
              <a:off x="1" y="6504000"/>
              <a:ext cx="12191997" cy="354000"/>
              <a:chOff x="2577138" y="4572002"/>
              <a:chExt cx="9106710" cy="1415518"/>
            </a:xfrm>
          </p:grpSpPr>
          <p:sp>
            <p:nvSpPr>
              <p:cNvPr id="6" name="TextBox 4"/>
              <p:cNvSpPr txBox="1"/>
              <p:nvPr/>
            </p:nvSpPr>
            <p:spPr>
              <a:xfrm>
                <a:off x="2577138" y="4572002"/>
                <a:ext cx="3418423" cy="1415518"/>
              </a:xfrm>
              <a:prstGeom prst="rect">
                <a:avLst/>
              </a:prstGeom>
              <a:solidFill>
                <a:schemeClr val="accent2"/>
              </a:solidFill>
            </p:spPr>
            <p:txBody>
              <a:bodyPr wrap="square" lIns="457200" tIns="137160" rIns="365760" rtlCol="0">
                <a:noAutofit/>
              </a:bodyPr>
              <a:lstStyle/>
              <a:p>
                <a:pPr>
                  <a:lnSpc>
                    <a:spcPts val="3000"/>
                  </a:lnSpc>
                  <a:defRPr/>
                </a:pPr>
                <a:r>
                  <a:rPr lang="en-US" sz="2800" dirty="0">
                    <a:solidFill>
                      <a:srgbClr val="FFFFFF"/>
                    </a:solidFill>
                    <a:latin typeface="Segoe UI Light"/>
                  </a:rPr>
                  <a:t> </a:t>
                </a:r>
              </a:p>
            </p:txBody>
          </p:sp>
          <p:sp>
            <p:nvSpPr>
              <p:cNvPr id="7" name="TextBox 5"/>
              <p:cNvSpPr txBox="1"/>
              <p:nvPr/>
            </p:nvSpPr>
            <p:spPr>
              <a:xfrm>
                <a:off x="5995561" y="4572226"/>
                <a:ext cx="2898499" cy="1415294"/>
              </a:xfrm>
              <a:prstGeom prst="rect">
                <a:avLst/>
              </a:prstGeom>
              <a:solidFill>
                <a:schemeClr val="accent2">
                  <a:lumMod val="75000"/>
                </a:schemeClr>
              </a:solidFill>
            </p:spPr>
            <p:txBody>
              <a:bodyPr wrap="square" lIns="457200" tIns="137160" rIns="365760" rtlCol="0">
                <a:noAutofit/>
              </a:bodyPr>
              <a:lstStyle/>
              <a:p>
                <a:pPr defTabSz="913949">
                  <a:lnSpc>
                    <a:spcPts val="2941"/>
                  </a:lnSpc>
                  <a:defRPr/>
                </a:pPr>
                <a:endParaRPr lang="en-US" sz="2800" kern="0" dirty="0">
                  <a:solidFill>
                    <a:srgbClr val="FFFFFF"/>
                  </a:solidFill>
                  <a:latin typeface="Segoe UI Light"/>
                </a:endParaRPr>
              </a:p>
            </p:txBody>
          </p:sp>
          <p:sp>
            <p:nvSpPr>
              <p:cNvPr id="8" name="TextBox 6"/>
              <p:cNvSpPr txBox="1"/>
              <p:nvPr/>
            </p:nvSpPr>
            <p:spPr>
              <a:xfrm>
                <a:off x="8894061" y="4572226"/>
                <a:ext cx="2789787" cy="1415294"/>
              </a:xfrm>
              <a:prstGeom prst="rect">
                <a:avLst/>
              </a:prstGeom>
              <a:solidFill>
                <a:schemeClr val="accent2">
                  <a:lumMod val="50000"/>
                </a:schemeClr>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
          <p:nvSpPr>
            <p:cNvPr id="5" name="TextBox 4"/>
            <p:cNvSpPr txBox="1"/>
            <p:nvPr/>
          </p:nvSpPr>
          <p:spPr>
            <a:xfrm>
              <a:off x="-75304" y="6497620"/>
              <a:ext cx="3351904" cy="447815"/>
            </a:xfrm>
            <a:prstGeom prst="rect">
              <a:avLst/>
            </a:prstGeom>
            <a:noFill/>
          </p:spPr>
          <p:txBody>
            <a:bodyPr wrap="square" lIns="182880" tIns="146304" rIns="182880" bIns="146304" rtlCol="0">
              <a:spAutoFit/>
            </a:bodyPr>
            <a:lstStyle/>
            <a:p>
              <a:pPr>
                <a:lnSpc>
                  <a:spcPct val="90000"/>
                </a:lnSpc>
                <a:defRPr/>
              </a:pPr>
              <a:r>
                <a:rPr lang="en-US" sz="1100" dirty="0">
                  <a:solidFill>
                    <a:srgbClr val="FFFFFF"/>
                  </a:solidFill>
                </a:rPr>
                <a:t>Microsoft Confidential – Subject to NDA</a:t>
              </a:r>
            </a:p>
          </p:txBody>
        </p:sp>
      </p:grpSp>
      <p:sp>
        <p:nvSpPr>
          <p:cNvPr id="12" name="Text Placeholder 6"/>
          <p:cNvSpPr>
            <a:spLocks noGrp="1"/>
          </p:cNvSpPr>
          <p:nvPr userDrawn="1">
            <p:ph type="body" sz="quarter" idx="10"/>
          </p:nvPr>
        </p:nvSpPr>
        <p:spPr>
          <a:xfrm>
            <a:off x="269239" y="1499076"/>
            <a:ext cx="4307322" cy="461643"/>
          </a:xfrm>
        </p:spPr>
        <p:txBody>
          <a:bodyPr wrap="square">
            <a:noAutofit/>
          </a:bodyPr>
          <a:lstStyle>
            <a:lvl1pPr marL="0" indent="0">
              <a:buNone/>
              <a:defRPr sz="2400">
                <a:solidFill>
                  <a:schemeClr val="accent2"/>
                </a:solidFill>
                <a:latin typeface="+mn-lt"/>
              </a:defRPr>
            </a:lvl1pPr>
          </a:lstStyle>
          <a:p>
            <a:pPr lvl="0"/>
            <a:r>
              <a:rPr lang="en-US" dirty="0"/>
              <a:t>Edit Master text styles</a:t>
            </a:r>
          </a:p>
        </p:txBody>
      </p:sp>
      <p:sp>
        <p:nvSpPr>
          <p:cNvPr id="14" name="Text Placeholder 6"/>
          <p:cNvSpPr>
            <a:spLocks noGrp="1"/>
          </p:cNvSpPr>
          <p:nvPr userDrawn="1">
            <p:ph type="body" sz="quarter" idx="11"/>
          </p:nvPr>
        </p:nvSpPr>
        <p:spPr>
          <a:xfrm>
            <a:off x="269239" y="1960775"/>
            <a:ext cx="4307322" cy="4147794"/>
          </a:xfrm>
        </p:spPr>
        <p:txBody>
          <a:bodyPr wrap="square">
            <a:noAutofit/>
          </a:bodyPr>
          <a:lstStyle>
            <a:lvl1pPr marL="0" indent="0">
              <a:lnSpc>
                <a:spcPct val="100000"/>
              </a:lnSpc>
              <a:spcBef>
                <a:spcPts val="600"/>
              </a:spcBef>
              <a:buNone/>
              <a:defRPr sz="1400">
                <a:solidFill>
                  <a:schemeClr val="tx1"/>
                </a:solidFill>
                <a:latin typeface="+mn-lt"/>
              </a:defRPr>
            </a:lvl1pPr>
          </a:lstStyle>
          <a:p>
            <a:pPr lvl="0"/>
            <a:r>
              <a:rPr lang="en-US" dirty="0"/>
              <a:t>Edit Master text styles</a:t>
            </a:r>
          </a:p>
        </p:txBody>
      </p:sp>
      <p:sp>
        <p:nvSpPr>
          <p:cNvPr id="15" name="Text Placeholder 6"/>
          <p:cNvSpPr>
            <a:spLocks noGrp="1"/>
          </p:cNvSpPr>
          <p:nvPr userDrawn="1">
            <p:ph type="body" sz="quarter" idx="12"/>
          </p:nvPr>
        </p:nvSpPr>
        <p:spPr>
          <a:xfrm>
            <a:off x="6513922" y="1138885"/>
            <a:ext cx="5411158" cy="312844"/>
          </a:xfrm>
        </p:spPr>
        <p:txBody>
          <a:bodyPr wrap="none">
            <a:noAutofit/>
          </a:bodyPr>
          <a:lstStyle>
            <a:lvl1pPr marL="0" indent="0" algn="r">
              <a:buNone/>
              <a:defRPr sz="1100">
                <a:solidFill>
                  <a:schemeClr val="accent2"/>
                </a:solidFill>
                <a:latin typeface="+mn-lt"/>
              </a:defRPr>
            </a:lvl1pPr>
          </a:lstStyle>
          <a:p>
            <a:pPr lvl="0"/>
            <a:r>
              <a:rPr lang="en-US" dirty="0"/>
              <a:t>Edit Master text styles</a:t>
            </a:r>
          </a:p>
        </p:txBody>
      </p:sp>
    </p:spTree>
    <p:extLst>
      <p:ext uri="{BB962C8B-B14F-4D97-AF65-F5344CB8AC3E}">
        <p14:creationId xmlns:p14="http://schemas.microsoft.com/office/powerpoint/2010/main" val="3371074553"/>
      </p:ext>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GREEN_Title and Content">
    <p:spTree>
      <p:nvGrpSpPr>
        <p:cNvPr id="1" name=""/>
        <p:cNvGrpSpPr/>
        <p:nvPr/>
      </p:nvGrpSpPr>
      <p:grpSpPr>
        <a:xfrm>
          <a:off x="0" y="0"/>
          <a:ext cx="0" cy="0"/>
          <a:chOff x="0" y="0"/>
          <a:chExt cx="0" cy="0"/>
        </a:xfrm>
      </p:grpSpPr>
      <p:grpSp>
        <p:nvGrpSpPr>
          <p:cNvPr id="20" name="Group 2"/>
          <p:cNvGrpSpPr/>
          <p:nvPr userDrawn="1"/>
        </p:nvGrpSpPr>
        <p:grpSpPr>
          <a:xfrm>
            <a:off x="0" y="6504026"/>
            <a:ext cx="12192000" cy="353974"/>
            <a:chOff x="2577137" y="4571880"/>
            <a:chExt cx="9101124" cy="1390458"/>
          </a:xfrm>
        </p:grpSpPr>
        <p:sp>
          <p:nvSpPr>
            <p:cNvPr id="21" name="TextBox 4"/>
            <p:cNvSpPr txBox="1"/>
            <p:nvPr/>
          </p:nvSpPr>
          <p:spPr>
            <a:xfrm>
              <a:off x="2577137" y="4571880"/>
              <a:ext cx="3416327" cy="1390458"/>
            </a:xfrm>
            <a:prstGeom prst="rect">
              <a:avLst/>
            </a:prstGeom>
            <a:solidFill>
              <a:schemeClr val="accent4"/>
            </a:solidFill>
          </p:spPr>
          <p:txBody>
            <a:bodyPr wrap="square" lIns="457200" tIns="137160" rIns="365760" rtlCol="0">
              <a:noAutofit/>
            </a:bodyPr>
            <a:lstStyle/>
            <a:p>
              <a:pPr>
                <a:lnSpc>
                  <a:spcPts val="3000"/>
                </a:lnSpc>
              </a:pPr>
              <a:r>
                <a:rPr lang="en-US" sz="2800" dirty="0">
                  <a:solidFill>
                    <a:srgbClr val="FFFFFF"/>
                  </a:solidFill>
                  <a:latin typeface="Segoe UI Light"/>
                </a:rPr>
                <a:t> </a:t>
              </a:r>
            </a:p>
          </p:txBody>
        </p:sp>
        <p:sp>
          <p:nvSpPr>
            <p:cNvPr id="22" name="TextBox 5"/>
            <p:cNvSpPr txBox="1"/>
            <p:nvPr/>
          </p:nvSpPr>
          <p:spPr>
            <a:xfrm>
              <a:off x="5993465" y="4572324"/>
              <a:ext cx="2896720" cy="1390014"/>
            </a:xfrm>
            <a:prstGeom prst="rect">
              <a:avLst/>
            </a:prstGeom>
            <a:solidFill>
              <a:srgbClr val="006256"/>
            </a:solidFill>
          </p:spPr>
          <p:txBody>
            <a:bodyPr wrap="square" lIns="457200" tIns="137160" rIns="365760" rtlCol="0">
              <a:noAutofit/>
            </a:bodyPr>
            <a:lstStyle/>
            <a:p>
              <a:pPr defTabSz="913949">
                <a:lnSpc>
                  <a:spcPts val="2941"/>
                </a:lnSpc>
                <a:defRPr/>
              </a:pPr>
              <a:endParaRPr lang="en-US" sz="2800" kern="0" dirty="0">
                <a:solidFill>
                  <a:srgbClr val="FFFFFF"/>
                </a:solidFill>
                <a:latin typeface="Segoe UI Light"/>
              </a:endParaRPr>
            </a:p>
          </p:txBody>
        </p:sp>
        <p:sp>
          <p:nvSpPr>
            <p:cNvPr id="23" name="TextBox 6"/>
            <p:cNvSpPr txBox="1"/>
            <p:nvPr/>
          </p:nvSpPr>
          <p:spPr>
            <a:xfrm>
              <a:off x="8890185" y="4572324"/>
              <a:ext cx="2788076" cy="1390014"/>
            </a:xfrm>
            <a:prstGeom prst="rect">
              <a:avLst/>
            </a:prstGeom>
            <a:solidFill>
              <a:srgbClr val="004139"/>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
        <p:nvSpPr>
          <p:cNvPr id="2" name="Title 1"/>
          <p:cNvSpPr>
            <a:spLocks noGrp="1"/>
          </p:cNvSpPr>
          <p:nvPr>
            <p:ph type="title"/>
          </p:nvPr>
        </p:nvSpPr>
        <p:spPr/>
        <p:txBody>
          <a:bodyPr/>
          <a:lstStyle/>
          <a:p>
            <a:r>
              <a:rPr lang="en-US" dirty="0"/>
              <a:t>Click to edit Master title style</a:t>
            </a:r>
          </a:p>
        </p:txBody>
      </p:sp>
      <p:sp>
        <p:nvSpPr>
          <p:cNvPr id="5" name="TextBox 4"/>
          <p:cNvSpPr txBox="1"/>
          <p:nvPr/>
        </p:nvSpPr>
        <p:spPr>
          <a:xfrm>
            <a:off x="-75304" y="6497620"/>
            <a:ext cx="3415404" cy="447815"/>
          </a:xfrm>
          <a:prstGeom prst="rect">
            <a:avLst/>
          </a:prstGeom>
          <a:noFill/>
        </p:spPr>
        <p:txBody>
          <a:bodyPr wrap="square" lIns="182880" tIns="146304" rIns="182880" bIns="146304" rtlCol="0">
            <a:spAutoFit/>
          </a:bodyPr>
          <a:lstStyle/>
          <a:p>
            <a:pPr>
              <a:lnSpc>
                <a:spcPct val="90000"/>
              </a:lnSpc>
              <a:defRPr/>
            </a:pPr>
            <a:r>
              <a:rPr lang="en-US" sz="1100" dirty="0">
                <a:solidFill>
                  <a:srgbClr val="FFFFFF"/>
                </a:solidFill>
              </a:rPr>
              <a:t>Microsoft Confidential – Subject to NDA</a:t>
            </a:r>
          </a:p>
        </p:txBody>
      </p:sp>
      <p:sp>
        <p:nvSpPr>
          <p:cNvPr id="12" name="Text Placeholder 6"/>
          <p:cNvSpPr>
            <a:spLocks noGrp="1"/>
          </p:cNvSpPr>
          <p:nvPr userDrawn="1">
            <p:ph type="body" sz="quarter" idx="10"/>
          </p:nvPr>
        </p:nvSpPr>
        <p:spPr>
          <a:xfrm>
            <a:off x="269239" y="1379133"/>
            <a:ext cx="4307323" cy="461643"/>
          </a:xfrm>
        </p:spPr>
        <p:txBody>
          <a:bodyPr wrap="square">
            <a:noAutofit/>
          </a:bodyPr>
          <a:lstStyle>
            <a:lvl1pPr marL="0" indent="0">
              <a:buNone/>
              <a:defRPr sz="2400">
                <a:solidFill>
                  <a:schemeClr val="accent4"/>
                </a:solidFill>
                <a:latin typeface="+mn-lt"/>
              </a:defRPr>
            </a:lvl1pPr>
          </a:lstStyle>
          <a:p>
            <a:pPr lvl="0"/>
            <a:r>
              <a:rPr lang="en-US" dirty="0"/>
              <a:t>Edit Master text styles</a:t>
            </a:r>
          </a:p>
        </p:txBody>
      </p:sp>
      <p:sp>
        <p:nvSpPr>
          <p:cNvPr id="15" name="Text Placeholder 6"/>
          <p:cNvSpPr>
            <a:spLocks noGrp="1"/>
          </p:cNvSpPr>
          <p:nvPr userDrawn="1">
            <p:ph type="body" sz="quarter" idx="12"/>
          </p:nvPr>
        </p:nvSpPr>
        <p:spPr>
          <a:xfrm>
            <a:off x="6513922" y="1138885"/>
            <a:ext cx="5411158" cy="312844"/>
          </a:xfrm>
        </p:spPr>
        <p:txBody>
          <a:bodyPr wrap="none">
            <a:noAutofit/>
          </a:bodyPr>
          <a:lstStyle>
            <a:lvl1pPr marL="0" indent="0" algn="r">
              <a:buNone/>
              <a:defRPr sz="1100">
                <a:solidFill>
                  <a:schemeClr val="accent2"/>
                </a:solidFill>
                <a:latin typeface="+mn-lt"/>
              </a:defRPr>
            </a:lvl1pPr>
          </a:lstStyle>
          <a:p>
            <a:pPr lvl="0"/>
            <a:r>
              <a:rPr lang="en-US" dirty="0"/>
              <a:t>Edit Master text styles</a:t>
            </a:r>
          </a:p>
        </p:txBody>
      </p:sp>
      <p:sp>
        <p:nvSpPr>
          <p:cNvPr id="25" name="Text Placeholder 6"/>
          <p:cNvSpPr>
            <a:spLocks noGrp="1"/>
          </p:cNvSpPr>
          <p:nvPr>
            <p:ph type="body" sz="quarter" idx="11"/>
          </p:nvPr>
        </p:nvSpPr>
        <p:spPr>
          <a:xfrm>
            <a:off x="269239" y="1960775"/>
            <a:ext cx="4307323" cy="4147794"/>
          </a:xfrm>
        </p:spPr>
        <p:txBody>
          <a:bodyPr wrap="square">
            <a:noAutofit/>
          </a:bodyPr>
          <a:lstStyle>
            <a:lvl1pPr marL="0" indent="0">
              <a:lnSpc>
                <a:spcPct val="100000"/>
              </a:lnSpc>
              <a:spcBef>
                <a:spcPts val="600"/>
              </a:spcBef>
              <a:buNone/>
              <a:defRPr sz="1400">
                <a:solidFill>
                  <a:schemeClr val="tx1"/>
                </a:solidFill>
                <a:latin typeface="+mn-lt"/>
              </a:defRPr>
            </a:lvl1pPr>
          </a:lstStyle>
          <a:p>
            <a:pPr lvl="0"/>
            <a:r>
              <a:rPr lang="en-US" dirty="0"/>
              <a:t>Edit Master text styles</a:t>
            </a:r>
          </a:p>
        </p:txBody>
      </p:sp>
    </p:spTree>
    <p:extLst>
      <p:ext uri="{BB962C8B-B14F-4D97-AF65-F5344CB8AC3E}">
        <p14:creationId xmlns:p14="http://schemas.microsoft.com/office/powerpoint/2010/main" val="2515665540"/>
      </p:ext>
    </p:extLst>
  </p:cSld>
  <p:clrMapOvr>
    <a:masterClrMapping/>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RED_Title and Content">
    <p:spTree>
      <p:nvGrpSpPr>
        <p:cNvPr id="1" name=""/>
        <p:cNvGrpSpPr/>
        <p:nvPr/>
      </p:nvGrpSpPr>
      <p:grpSpPr>
        <a:xfrm>
          <a:off x="0" y="0"/>
          <a:ext cx="0" cy="0"/>
          <a:chOff x="0" y="0"/>
          <a:chExt cx="0" cy="0"/>
        </a:xfrm>
      </p:grpSpPr>
      <p:grpSp>
        <p:nvGrpSpPr>
          <p:cNvPr id="11" name="Group 2"/>
          <p:cNvGrpSpPr/>
          <p:nvPr userDrawn="1"/>
        </p:nvGrpSpPr>
        <p:grpSpPr>
          <a:xfrm>
            <a:off x="0" y="6504026"/>
            <a:ext cx="12192000" cy="353974"/>
            <a:chOff x="2577137" y="4571880"/>
            <a:chExt cx="9101124" cy="1390458"/>
          </a:xfrm>
        </p:grpSpPr>
        <p:sp>
          <p:nvSpPr>
            <p:cNvPr id="13" name="TextBox 4"/>
            <p:cNvSpPr txBox="1"/>
            <p:nvPr/>
          </p:nvSpPr>
          <p:spPr>
            <a:xfrm>
              <a:off x="2577137" y="4571880"/>
              <a:ext cx="3416327" cy="1390458"/>
            </a:xfrm>
            <a:prstGeom prst="rect">
              <a:avLst/>
            </a:prstGeom>
            <a:solidFill>
              <a:schemeClr val="accent6"/>
            </a:solidFill>
          </p:spPr>
          <p:txBody>
            <a:bodyPr wrap="square" lIns="457200" tIns="137160" rIns="365760" rtlCol="0">
              <a:noAutofit/>
            </a:bodyPr>
            <a:lstStyle/>
            <a:p>
              <a:pPr>
                <a:lnSpc>
                  <a:spcPts val="3000"/>
                </a:lnSpc>
              </a:pPr>
              <a:r>
                <a:rPr lang="en-US" sz="2800" dirty="0">
                  <a:solidFill>
                    <a:srgbClr val="FFFFFF"/>
                  </a:solidFill>
                  <a:latin typeface="Segoe UI Light"/>
                </a:rPr>
                <a:t> </a:t>
              </a:r>
            </a:p>
          </p:txBody>
        </p:sp>
        <p:sp>
          <p:nvSpPr>
            <p:cNvPr id="16" name="TextBox 5"/>
            <p:cNvSpPr txBox="1"/>
            <p:nvPr/>
          </p:nvSpPr>
          <p:spPr>
            <a:xfrm>
              <a:off x="5993465" y="4572324"/>
              <a:ext cx="2896720" cy="1390014"/>
            </a:xfrm>
            <a:prstGeom prst="rect">
              <a:avLst/>
            </a:prstGeom>
            <a:solidFill>
              <a:schemeClr val="accent6">
                <a:lumMod val="75000"/>
              </a:schemeClr>
            </a:solidFill>
          </p:spPr>
          <p:txBody>
            <a:bodyPr wrap="square" lIns="457200" tIns="137160" rIns="365760" rtlCol="0">
              <a:noAutofit/>
            </a:bodyPr>
            <a:lstStyle/>
            <a:p>
              <a:pPr defTabSz="913949">
                <a:lnSpc>
                  <a:spcPts val="2941"/>
                </a:lnSpc>
                <a:defRPr/>
              </a:pPr>
              <a:endParaRPr lang="en-US" sz="2800" kern="0" dirty="0">
                <a:solidFill>
                  <a:srgbClr val="FFFFFF"/>
                </a:solidFill>
                <a:latin typeface="Segoe UI Light"/>
              </a:endParaRPr>
            </a:p>
          </p:txBody>
        </p:sp>
        <p:sp>
          <p:nvSpPr>
            <p:cNvPr id="17" name="TextBox 6"/>
            <p:cNvSpPr txBox="1"/>
            <p:nvPr/>
          </p:nvSpPr>
          <p:spPr>
            <a:xfrm>
              <a:off x="8890185" y="4572324"/>
              <a:ext cx="2788076" cy="1390014"/>
            </a:xfrm>
            <a:prstGeom prst="rect">
              <a:avLst/>
            </a:prstGeom>
            <a:solidFill>
              <a:schemeClr val="accent6"/>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
        <p:nvSpPr>
          <p:cNvPr id="2" name="Title 1"/>
          <p:cNvSpPr>
            <a:spLocks noGrp="1"/>
          </p:cNvSpPr>
          <p:nvPr>
            <p:ph type="title"/>
          </p:nvPr>
        </p:nvSpPr>
        <p:spPr/>
        <p:txBody>
          <a:bodyPr/>
          <a:lstStyle/>
          <a:p>
            <a:r>
              <a:rPr lang="en-US" dirty="0"/>
              <a:t>Click to edit Master title style</a:t>
            </a:r>
          </a:p>
        </p:txBody>
      </p:sp>
      <p:sp>
        <p:nvSpPr>
          <p:cNvPr id="5" name="TextBox 4"/>
          <p:cNvSpPr txBox="1"/>
          <p:nvPr/>
        </p:nvSpPr>
        <p:spPr>
          <a:xfrm>
            <a:off x="-75304" y="6497620"/>
            <a:ext cx="3351904" cy="447815"/>
          </a:xfrm>
          <a:prstGeom prst="rect">
            <a:avLst/>
          </a:prstGeom>
          <a:noFill/>
        </p:spPr>
        <p:txBody>
          <a:bodyPr wrap="square" lIns="182880" tIns="146304" rIns="182880" bIns="146304" rtlCol="0">
            <a:spAutoFit/>
          </a:bodyPr>
          <a:lstStyle/>
          <a:p>
            <a:pPr>
              <a:lnSpc>
                <a:spcPct val="90000"/>
              </a:lnSpc>
              <a:defRPr/>
            </a:pPr>
            <a:r>
              <a:rPr lang="en-US" sz="1100" dirty="0">
                <a:solidFill>
                  <a:srgbClr val="FFFFFF"/>
                </a:solidFill>
              </a:rPr>
              <a:t>Microsoft Confidential – Subject to NDA</a:t>
            </a:r>
          </a:p>
        </p:txBody>
      </p:sp>
      <p:sp>
        <p:nvSpPr>
          <p:cNvPr id="12" name="Text Placeholder 6"/>
          <p:cNvSpPr>
            <a:spLocks noGrp="1"/>
          </p:cNvSpPr>
          <p:nvPr userDrawn="1">
            <p:ph type="body" sz="quarter" idx="10"/>
          </p:nvPr>
        </p:nvSpPr>
        <p:spPr>
          <a:xfrm>
            <a:off x="269239" y="1379133"/>
            <a:ext cx="4304515" cy="461643"/>
          </a:xfrm>
        </p:spPr>
        <p:txBody>
          <a:bodyPr wrap="square">
            <a:noAutofit/>
          </a:bodyPr>
          <a:lstStyle>
            <a:lvl1pPr marL="0" indent="0">
              <a:buNone/>
              <a:defRPr sz="2400">
                <a:solidFill>
                  <a:schemeClr val="accent6"/>
                </a:solidFill>
                <a:latin typeface="+mn-lt"/>
              </a:defRPr>
            </a:lvl1pPr>
          </a:lstStyle>
          <a:p>
            <a:pPr lvl="0"/>
            <a:r>
              <a:rPr lang="en-US" dirty="0"/>
              <a:t>Edit Master text styles</a:t>
            </a:r>
          </a:p>
        </p:txBody>
      </p:sp>
      <p:sp>
        <p:nvSpPr>
          <p:cNvPr id="15" name="Text Placeholder 6"/>
          <p:cNvSpPr>
            <a:spLocks noGrp="1"/>
          </p:cNvSpPr>
          <p:nvPr userDrawn="1">
            <p:ph type="body" sz="quarter" idx="12"/>
          </p:nvPr>
        </p:nvSpPr>
        <p:spPr>
          <a:xfrm>
            <a:off x="6513922" y="1138885"/>
            <a:ext cx="5411158" cy="312844"/>
          </a:xfrm>
        </p:spPr>
        <p:txBody>
          <a:bodyPr wrap="none">
            <a:noAutofit/>
          </a:bodyPr>
          <a:lstStyle>
            <a:lvl1pPr marL="0" indent="0" algn="r">
              <a:buNone/>
              <a:defRPr sz="1100">
                <a:solidFill>
                  <a:schemeClr val="accent2"/>
                </a:solidFill>
                <a:latin typeface="+mn-lt"/>
              </a:defRPr>
            </a:lvl1pPr>
          </a:lstStyle>
          <a:p>
            <a:pPr lvl="0"/>
            <a:r>
              <a:rPr lang="en-US" dirty="0"/>
              <a:t>Edit Master text styles</a:t>
            </a:r>
          </a:p>
        </p:txBody>
      </p:sp>
      <p:sp>
        <p:nvSpPr>
          <p:cNvPr id="18" name="Text Placeholder 6"/>
          <p:cNvSpPr>
            <a:spLocks noGrp="1"/>
          </p:cNvSpPr>
          <p:nvPr>
            <p:ph type="body" sz="quarter" idx="11"/>
          </p:nvPr>
        </p:nvSpPr>
        <p:spPr>
          <a:xfrm>
            <a:off x="269239" y="1960775"/>
            <a:ext cx="4304515" cy="4147794"/>
          </a:xfrm>
        </p:spPr>
        <p:txBody>
          <a:bodyPr wrap="square">
            <a:noAutofit/>
          </a:bodyPr>
          <a:lstStyle>
            <a:lvl1pPr marL="0" indent="0">
              <a:lnSpc>
                <a:spcPct val="100000"/>
              </a:lnSpc>
              <a:spcBef>
                <a:spcPts val="600"/>
              </a:spcBef>
              <a:buNone/>
              <a:defRPr sz="1400">
                <a:solidFill>
                  <a:schemeClr val="tx1"/>
                </a:solidFill>
                <a:latin typeface="+mn-lt"/>
              </a:defRPr>
            </a:lvl1pPr>
          </a:lstStyle>
          <a:p>
            <a:pPr lvl="0"/>
            <a:r>
              <a:rPr lang="en-US" dirty="0"/>
              <a:t>Edit Master text styles</a:t>
            </a:r>
          </a:p>
        </p:txBody>
      </p:sp>
    </p:spTree>
    <p:extLst>
      <p:ext uri="{BB962C8B-B14F-4D97-AF65-F5344CB8AC3E}">
        <p14:creationId xmlns:p14="http://schemas.microsoft.com/office/powerpoint/2010/main" val="477913481"/>
      </p:ext>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PURPLE_Title and Content">
    <p:spTree>
      <p:nvGrpSpPr>
        <p:cNvPr id="1" name=""/>
        <p:cNvGrpSpPr/>
        <p:nvPr/>
      </p:nvGrpSpPr>
      <p:grpSpPr>
        <a:xfrm>
          <a:off x="0" y="0"/>
          <a:ext cx="0" cy="0"/>
          <a:chOff x="0" y="0"/>
          <a:chExt cx="0" cy="0"/>
        </a:xfrm>
      </p:grpSpPr>
      <p:grpSp>
        <p:nvGrpSpPr>
          <p:cNvPr id="18" name="Group 2"/>
          <p:cNvGrpSpPr/>
          <p:nvPr userDrawn="1"/>
        </p:nvGrpSpPr>
        <p:grpSpPr>
          <a:xfrm>
            <a:off x="0" y="6504026"/>
            <a:ext cx="12192000" cy="353974"/>
            <a:chOff x="2577137" y="4571880"/>
            <a:chExt cx="9101124" cy="1390458"/>
          </a:xfrm>
        </p:grpSpPr>
        <p:sp>
          <p:nvSpPr>
            <p:cNvPr id="19" name="TextBox 4"/>
            <p:cNvSpPr txBox="1"/>
            <p:nvPr/>
          </p:nvSpPr>
          <p:spPr>
            <a:xfrm>
              <a:off x="2577137" y="4571880"/>
              <a:ext cx="3416327" cy="1390458"/>
            </a:xfrm>
            <a:prstGeom prst="rect">
              <a:avLst/>
            </a:prstGeom>
            <a:solidFill>
              <a:srgbClr val="68217A"/>
            </a:solidFill>
          </p:spPr>
          <p:txBody>
            <a:bodyPr wrap="square" lIns="457200" tIns="137160" rIns="365760" rtlCol="0">
              <a:noAutofit/>
            </a:bodyPr>
            <a:lstStyle/>
            <a:p>
              <a:pPr>
                <a:lnSpc>
                  <a:spcPts val="3000"/>
                </a:lnSpc>
                <a:defRPr/>
              </a:pPr>
              <a:r>
                <a:rPr lang="en-US" sz="2800" kern="0" dirty="0">
                  <a:solidFill>
                    <a:srgbClr val="FFFFFF"/>
                  </a:solidFill>
                </a:rPr>
                <a:t> </a:t>
              </a:r>
            </a:p>
          </p:txBody>
        </p:sp>
        <p:sp>
          <p:nvSpPr>
            <p:cNvPr id="20" name="TextBox 5"/>
            <p:cNvSpPr txBox="1"/>
            <p:nvPr/>
          </p:nvSpPr>
          <p:spPr>
            <a:xfrm>
              <a:off x="5993465" y="4572324"/>
              <a:ext cx="2896720" cy="1390014"/>
            </a:xfrm>
            <a:prstGeom prst="rect">
              <a:avLst/>
            </a:prstGeom>
            <a:solidFill>
              <a:srgbClr val="68217A">
                <a:lumMod val="75000"/>
              </a:srgbClr>
            </a:solidFill>
          </p:spPr>
          <p:txBody>
            <a:bodyPr wrap="square" lIns="457200" tIns="137160" rIns="365760" rtlCol="0">
              <a:noAutofit/>
            </a:bodyPr>
            <a:lstStyle/>
            <a:p>
              <a:pPr defTabSz="913949">
                <a:lnSpc>
                  <a:spcPts val="2941"/>
                </a:lnSpc>
                <a:defRPr/>
              </a:pPr>
              <a:endParaRPr lang="en-US" sz="2800" kern="0" dirty="0">
                <a:solidFill>
                  <a:srgbClr val="FFFFFF"/>
                </a:solidFill>
              </a:endParaRPr>
            </a:p>
          </p:txBody>
        </p:sp>
        <p:sp>
          <p:nvSpPr>
            <p:cNvPr id="21" name="TextBox 6"/>
            <p:cNvSpPr txBox="1"/>
            <p:nvPr/>
          </p:nvSpPr>
          <p:spPr>
            <a:xfrm>
              <a:off x="8890185" y="4572324"/>
              <a:ext cx="2788076" cy="1390014"/>
            </a:xfrm>
            <a:prstGeom prst="rect">
              <a:avLst/>
            </a:prstGeom>
            <a:solidFill>
              <a:srgbClr val="68217A">
                <a:lumMod val="50000"/>
              </a:srgbClr>
            </a:solidFill>
          </p:spPr>
          <p:txBody>
            <a:bodyPr wrap="square" lIns="457200" tIns="137160" rIns="640080" rtlCol="0">
              <a:noAutofit/>
            </a:bodyPr>
            <a:lstStyle/>
            <a:p>
              <a:pPr defTabSz="913949">
                <a:lnSpc>
                  <a:spcPts val="2941"/>
                </a:lnSpc>
                <a:defRPr/>
              </a:pPr>
              <a:endParaRPr lang="en-US" sz="2800" kern="0" dirty="0">
                <a:solidFill>
                  <a:srgbClr val="FFFFFF"/>
                </a:solidFill>
              </a:endParaRPr>
            </a:p>
          </p:txBody>
        </p:sp>
      </p:grpSp>
      <p:sp>
        <p:nvSpPr>
          <p:cNvPr id="2" name="Title 1"/>
          <p:cNvSpPr>
            <a:spLocks noGrp="1"/>
          </p:cNvSpPr>
          <p:nvPr>
            <p:ph type="title"/>
          </p:nvPr>
        </p:nvSpPr>
        <p:spPr/>
        <p:txBody>
          <a:bodyPr/>
          <a:lstStyle/>
          <a:p>
            <a:r>
              <a:rPr lang="en-US" dirty="0"/>
              <a:t>Click to edit Master title style</a:t>
            </a:r>
          </a:p>
        </p:txBody>
      </p:sp>
      <p:sp>
        <p:nvSpPr>
          <p:cNvPr id="5" name="TextBox 4"/>
          <p:cNvSpPr txBox="1"/>
          <p:nvPr/>
        </p:nvSpPr>
        <p:spPr>
          <a:xfrm>
            <a:off x="-75304" y="6497620"/>
            <a:ext cx="3224904" cy="447815"/>
          </a:xfrm>
          <a:prstGeom prst="rect">
            <a:avLst/>
          </a:prstGeom>
          <a:noFill/>
        </p:spPr>
        <p:txBody>
          <a:bodyPr wrap="square" lIns="182880" tIns="146304" rIns="182880" bIns="146304" rtlCol="0">
            <a:spAutoFit/>
          </a:bodyPr>
          <a:lstStyle/>
          <a:p>
            <a:pPr>
              <a:lnSpc>
                <a:spcPct val="90000"/>
              </a:lnSpc>
              <a:defRPr/>
            </a:pPr>
            <a:r>
              <a:rPr lang="en-US" sz="1100" dirty="0">
                <a:solidFill>
                  <a:srgbClr val="FFFFFF"/>
                </a:solidFill>
              </a:rPr>
              <a:t>Microsoft Confidential – Subject to NDA</a:t>
            </a:r>
          </a:p>
        </p:txBody>
      </p:sp>
      <p:sp>
        <p:nvSpPr>
          <p:cNvPr id="12" name="Text Placeholder 6"/>
          <p:cNvSpPr>
            <a:spLocks noGrp="1"/>
          </p:cNvSpPr>
          <p:nvPr userDrawn="1">
            <p:ph type="body" sz="quarter" idx="10"/>
          </p:nvPr>
        </p:nvSpPr>
        <p:spPr>
          <a:xfrm>
            <a:off x="269239" y="1379133"/>
            <a:ext cx="4307323" cy="461643"/>
          </a:xfrm>
        </p:spPr>
        <p:txBody>
          <a:bodyPr wrap="square">
            <a:noAutofit/>
          </a:bodyPr>
          <a:lstStyle>
            <a:lvl1pPr marL="0" indent="0">
              <a:buNone/>
              <a:defRPr sz="2400">
                <a:solidFill>
                  <a:schemeClr val="accent5"/>
                </a:solidFill>
                <a:latin typeface="+mn-lt"/>
              </a:defRPr>
            </a:lvl1pPr>
          </a:lstStyle>
          <a:p>
            <a:pPr lvl="0"/>
            <a:r>
              <a:rPr lang="en-US" dirty="0"/>
              <a:t>Edit Master text styles</a:t>
            </a:r>
          </a:p>
        </p:txBody>
      </p:sp>
      <p:sp>
        <p:nvSpPr>
          <p:cNvPr id="15" name="Text Placeholder 6"/>
          <p:cNvSpPr>
            <a:spLocks noGrp="1"/>
          </p:cNvSpPr>
          <p:nvPr userDrawn="1">
            <p:ph type="body" sz="quarter" idx="12"/>
          </p:nvPr>
        </p:nvSpPr>
        <p:spPr>
          <a:xfrm>
            <a:off x="6513922" y="1138885"/>
            <a:ext cx="5411158" cy="312844"/>
          </a:xfrm>
        </p:spPr>
        <p:txBody>
          <a:bodyPr wrap="none">
            <a:noAutofit/>
          </a:bodyPr>
          <a:lstStyle>
            <a:lvl1pPr marL="0" indent="0" algn="r">
              <a:buNone/>
              <a:defRPr sz="1100">
                <a:solidFill>
                  <a:schemeClr val="accent2"/>
                </a:solidFill>
                <a:latin typeface="+mn-lt"/>
              </a:defRPr>
            </a:lvl1pPr>
          </a:lstStyle>
          <a:p>
            <a:pPr lvl="0"/>
            <a:r>
              <a:rPr lang="en-US" dirty="0"/>
              <a:t>Edit Master text styles</a:t>
            </a:r>
          </a:p>
        </p:txBody>
      </p:sp>
      <p:sp>
        <p:nvSpPr>
          <p:cNvPr id="22" name="Text Placeholder 6"/>
          <p:cNvSpPr>
            <a:spLocks noGrp="1"/>
          </p:cNvSpPr>
          <p:nvPr>
            <p:ph type="body" sz="quarter" idx="11"/>
          </p:nvPr>
        </p:nvSpPr>
        <p:spPr>
          <a:xfrm>
            <a:off x="269239" y="1960775"/>
            <a:ext cx="4307323" cy="4147794"/>
          </a:xfrm>
        </p:spPr>
        <p:txBody>
          <a:bodyPr wrap="square">
            <a:noAutofit/>
          </a:bodyPr>
          <a:lstStyle>
            <a:lvl1pPr marL="0" indent="0">
              <a:lnSpc>
                <a:spcPct val="100000"/>
              </a:lnSpc>
              <a:spcBef>
                <a:spcPts val="600"/>
              </a:spcBef>
              <a:buNone/>
              <a:defRPr sz="1400">
                <a:solidFill>
                  <a:schemeClr val="tx1"/>
                </a:solidFill>
                <a:latin typeface="+mn-lt"/>
              </a:defRPr>
            </a:lvl1pPr>
          </a:lstStyle>
          <a:p>
            <a:pPr lvl="0"/>
            <a:r>
              <a:rPr lang="en-US" dirty="0"/>
              <a:t>Edit Master text styles</a:t>
            </a:r>
          </a:p>
        </p:txBody>
      </p:sp>
    </p:spTree>
    <p:extLst>
      <p:ext uri="{BB962C8B-B14F-4D97-AF65-F5344CB8AC3E}">
        <p14:creationId xmlns:p14="http://schemas.microsoft.com/office/powerpoint/2010/main" val="3715979290"/>
      </p:ext>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06474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ingle column Grey with bullets">
    <p:bg>
      <p:bgPr>
        <a:solidFill>
          <a:srgbClr val="1E1E1E"/>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6"/>
            <a:ext cx="6274973" cy="1943393"/>
          </a:xfrm>
        </p:spPr>
        <p:txBody>
          <a:bodyPr wrap="square">
            <a:spAutoFit/>
          </a:bodyPr>
          <a:lstStyle>
            <a:lvl1pPr marL="392169" indent="-392169">
              <a:spcBef>
                <a:spcPts val="1200"/>
              </a:spcBef>
              <a:buClr>
                <a:srgbClr val="92D050"/>
              </a:buClr>
              <a:buSzPct val="100000"/>
              <a:buFont typeface="Wingdings" panose="05000000000000000000" pitchFamily="2" charset="2"/>
              <a:buChar char="ü"/>
              <a:defRPr sz="3137">
                <a:gradFill>
                  <a:gsLst>
                    <a:gs pos="82500">
                      <a:schemeClr val="tx1"/>
                    </a:gs>
                    <a:gs pos="43000">
                      <a:schemeClr val="tx1"/>
                    </a:gs>
                  </a:gsLst>
                  <a:lin ang="5400000" scaled="0"/>
                </a:gradFill>
              </a:defRPr>
            </a:lvl1pPr>
            <a:lvl2pPr marL="672290" indent="-280121">
              <a:buClr>
                <a:srgbClr val="92D050"/>
              </a:buClr>
              <a:buSzPct val="100000"/>
              <a:buFont typeface="Wingdings" panose="05000000000000000000" pitchFamily="2" charset="2"/>
              <a:buChar char="ü"/>
              <a:defRPr sz="2353">
                <a:gradFill>
                  <a:gsLst>
                    <a:gs pos="82500">
                      <a:schemeClr val="tx1"/>
                    </a:gs>
                    <a:gs pos="43000">
                      <a:schemeClr val="tx1"/>
                    </a:gs>
                  </a:gsLst>
                  <a:lin ang="5400000" scaled="0"/>
                </a:gradFill>
              </a:defRPr>
            </a:lvl2pPr>
            <a:lvl3pPr marL="684740" indent="267671">
              <a:buClr>
                <a:srgbClr val="92D050"/>
              </a:buClr>
              <a:buSzPct val="100000"/>
              <a:buFont typeface="Wingdings" panose="05000000000000000000" pitchFamily="2" charset="2"/>
              <a:buChar char="ü"/>
              <a:tabLst/>
              <a:defRPr sz="1961">
                <a:gradFill>
                  <a:gsLst>
                    <a:gs pos="82500">
                      <a:schemeClr val="tx1"/>
                    </a:gs>
                    <a:gs pos="43000">
                      <a:schemeClr val="tx1"/>
                    </a:gs>
                  </a:gsLst>
                  <a:lin ang="5400000" scaled="0"/>
                </a:gradFill>
              </a:defRPr>
            </a:lvl3pPr>
            <a:lvl4pPr marL="952410" indent="224097">
              <a:buClr>
                <a:srgbClr val="92D050"/>
              </a:buClr>
              <a:buSzPct val="100000"/>
              <a:buFont typeface="Wingdings" panose="05000000000000000000" pitchFamily="2" charset="2"/>
              <a:buChar char="ü"/>
              <a:defRPr>
                <a:gradFill>
                  <a:gsLst>
                    <a:gs pos="82500">
                      <a:schemeClr val="tx1"/>
                    </a:gs>
                    <a:gs pos="43000">
                      <a:schemeClr val="tx1"/>
                    </a:gs>
                  </a:gsLst>
                  <a:lin ang="5400000" scaled="0"/>
                </a:gradFill>
              </a:defRPr>
            </a:lvl4pPr>
            <a:lvl5pPr marL="1176507" indent="-224097">
              <a:buClr>
                <a:srgbClr val="92D050"/>
              </a:buClr>
              <a:buSzPct val="100000"/>
              <a:buFont typeface="Wingdings" panose="05000000000000000000" pitchFamily="2" charset="2"/>
              <a:buChar char="ü"/>
              <a:tabLst/>
              <a:defRPr>
                <a:gradFill>
                  <a:gsLst>
                    <a:gs pos="82500">
                      <a:schemeClr val="tx1"/>
                    </a:gs>
                    <a:gs pos="4300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p:nvSpPr>
        <p:spPr>
          <a:xfrm>
            <a:off x="1557" y="5222104"/>
            <a:ext cx="12190443" cy="1635896"/>
          </a:xfrm>
          <a:prstGeom prst="rect">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367" eaLnBrk="1" fontAlgn="auto" hangingPunct="1">
              <a:spcBef>
                <a:spcPts val="0"/>
              </a:spcBef>
              <a:spcAft>
                <a:spcPts val="0"/>
              </a:spcAft>
              <a:defRPr/>
            </a:pPr>
            <a:endParaRPr lang="en-US" sz="1765"/>
          </a:p>
        </p:txBody>
      </p:sp>
      <p:sp>
        <p:nvSpPr>
          <p:cNvPr id="8" name="Freeform 99"/>
          <p:cNvSpPr>
            <a:spLocks noChangeAspect="1"/>
          </p:cNvSpPr>
          <p:nvPr/>
        </p:nvSpPr>
        <p:spPr bwMode="black">
          <a:xfrm>
            <a:off x="474670" y="5491047"/>
            <a:ext cx="564934" cy="414033"/>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tx1"/>
          </a:solidFill>
          <a:ln>
            <a:noFill/>
          </a:ln>
          <a:extLst/>
        </p:spPr>
        <p:txBody>
          <a:bodyPr lIns="68578" tIns="34288" rIns="68578" bIns="34288"/>
          <a:lstStyle/>
          <a:p>
            <a:pPr defTabSz="914367" eaLnBrk="1" fontAlgn="auto" hangingPunct="1">
              <a:spcBef>
                <a:spcPts val="0"/>
              </a:spcBef>
              <a:spcAft>
                <a:spcPts val="0"/>
              </a:spcAft>
              <a:defRPr/>
            </a:pPr>
            <a:endParaRPr lang="en-US" sz="1323" dirty="0">
              <a:solidFill>
                <a:srgbClr val="000000"/>
              </a:solidFill>
              <a:latin typeface="+mn-lt"/>
              <a:ea typeface="+mn-ea"/>
            </a:endParaRPr>
          </a:p>
        </p:txBody>
      </p:sp>
      <p:grpSp>
        <p:nvGrpSpPr>
          <p:cNvPr id="9" name="Group 8"/>
          <p:cNvGrpSpPr>
            <a:grpSpLocks/>
          </p:cNvGrpSpPr>
          <p:nvPr/>
        </p:nvGrpSpPr>
        <p:grpSpPr bwMode="auto">
          <a:xfrm flipH="1">
            <a:off x="7082691" y="1905173"/>
            <a:ext cx="4228448" cy="3343392"/>
            <a:chOff x="2348247" y="1709773"/>
            <a:chExt cx="7397345" cy="5322534"/>
          </a:xfrm>
        </p:grpSpPr>
        <p:pic>
          <p:nvPicPr>
            <p:cNvPr id="10" name="Picture 3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48247" y="1709773"/>
              <a:ext cx="3209061" cy="5322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3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30307" y="5211593"/>
              <a:ext cx="5615285" cy="1820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 name="Title 12"/>
          <p:cNvSpPr>
            <a:spLocks noGrp="1"/>
          </p:cNvSpPr>
          <p:nvPr>
            <p:ph type="title"/>
          </p:nvPr>
        </p:nvSpPr>
        <p:spPr/>
        <p:txBody>
          <a:bodyPr/>
          <a:lstStyle>
            <a:lvl1pPr>
              <a:defRPr>
                <a:gradFill>
                  <a:gsLst>
                    <a:gs pos="13750">
                      <a:schemeClr val="tx1"/>
                    </a:gs>
                    <a:gs pos="32000">
                      <a:schemeClr val="tx1"/>
                    </a:gs>
                  </a:gsLst>
                  <a:lin ang="5400000" scaled="0"/>
                </a:gradFill>
              </a:defRPr>
            </a:lvl1pPr>
          </a:lstStyle>
          <a:p>
            <a:r>
              <a:rPr lang="en-US"/>
              <a:t>Click to edit Master title style</a:t>
            </a:r>
          </a:p>
        </p:txBody>
      </p:sp>
      <p:sp>
        <p:nvSpPr>
          <p:cNvPr id="15" name="Text Placeholder 14"/>
          <p:cNvSpPr>
            <a:spLocks noGrp="1"/>
          </p:cNvSpPr>
          <p:nvPr>
            <p:ph type="body" sz="quarter" idx="11" hasCustomPrompt="1"/>
          </p:nvPr>
        </p:nvSpPr>
        <p:spPr>
          <a:xfrm>
            <a:off x="1039604" y="5403224"/>
            <a:ext cx="10883158" cy="615609"/>
          </a:xfrm>
        </p:spPr>
        <p:txBody>
          <a:bodyPr/>
          <a:lstStyle>
            <a:lvl1pPr marL="0" indent="0">
              <a:buFontTx/>
              <a:buNone/>
              <a:defRPr sz="3137" baseline="0">
                <a:gradFill>
                  <a:gsLst>
                    <a:gs pos="15000">
                      <a:srgbClr val="1E1E1E"/>
                    </a:gs>
                    <a:gs pos="49000">
                      <a:srgbClr val="1E1E1E"/>
                    </a:gs>
                  </a:gsLst>
                  <a:lin ang="5400000" scaled="0"/>
                </a:gradFill>
              </a:defRPr>
            </a:lvl1pPr>
          </a:lstStyle>
          <a:p>
            <a:pPr lvl="0"/>
            <a:r>
              <a:rPr lang="en-US" dirty="0"/>
              <a:t>Potential highlight or call to action goes here</a:t>
            </a:r>
          </a:p>
        </p:txBody>
      </p:sp>
    </p:spTree>
    <p:extLst>
      <p:ext uri="{BB962C8B-B14F-4D97-AF65-F5344CB8AC3E}">
        <p14:creationId xmlns:p14="http://schemas.microsoft.com/office/powerpoint/2010/main" val="274647269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60.xml><?xml version="1.0" encoding="utf-8"?>
<p:sldLayout xmlns:a="http://schemas.openxmlformats.org/drawingml/2006/main" xmlns:r="http://schemas.openxmlformats.org/officeDocument/2006/relationships" xmlns:p="http://schemas.openxmlformats.org/presentationml/2006/main" showMasterSp="0"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Content Placeholder 2"/>
          <p:cNvSpPr>
            <a:spLocks noGrp="1"/>
          </p:cNvSpPr>
          <p:nvPr>
            <p:ph idx="1"/>
          </p:nvPr>
        </p:nvSpPr>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solidFill>
                  <a:srgbClr val="505050"/>
                </a:solidFill>
              </a:rPr>
              <a:pPr/>
              <a:t>‹#›</a:t>
            </a:fld>
            <a:endParaRPr lang="en-US">
              <a:solidFill>
                <a:srgbClr val="505050"/>
              </a:solidFill>
            </a:endParaRPr>
          </a:p>
        </p:txBody>
      </p:sp>
    </p:spTree>
    <p:extLst>
      <p:ext uri="{BB962C8B-B14F-4D97-AF65-F5344CB8AC3E}">
        <p14:creationId xmlns:p14="http://schemas.microsoft.com/office/powerpoint/2010/main" val="153677565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userDrawn="1">
  <p:cSld name="12_Custom Layout">
    <p:spTree>
      <p:nvGrpSpPr>
        <p:cNvPr id="1" name=""/>
        <p:cNvGrpSpPr/>
        <p:nvPr/>
      </p:nvGrpSpPr>
      <p:grpSpPr>
        <a:xfrm>
          <a:off x="0" y="0"/>
          <a:ext cx="0" cy="0"/>
          <a:chOff x="0" y="0"/>
          <a:chExt cx="0" cy="0"/>
        </a:xfrm>
      </p:grpSpPr>
      <p:sp>
        <p:nvSpPr>
          <p:cNvPr id="4" name="Rectangle 3"/>
          <p:cNvSpPr/>
          <p:nvPr userDrawn="1"/>
        </p:nvSpPr>
        <p:spPr bwMode="auto">
          <a:xfrm>
            <a:off x="1" y="0"/>
            <a:ext cx="12192000" cy="6858000"/>
          </a:xfrm>
          <a:prstGeom prst="rect">
            <a:avLst/>
          </a:prstGeom>
          <a:solidFill>
            <a:schemeClr val="bg1"/>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76166" tIns="38088" rIns="76166" bIns="38088" numCol="1" rtlCol="0" anchor="ctr" anchorCtr="0" compatLnSpc="1">
            <a:prstTxWarp prst="textNoShape">
              <a:avLst/>
            </a:prstTxWarp>
          </a:bodyPr>
          <a:lstStyle/>
          <a:p>
            <a:pPr algn="ctr" defTabSz="761456"/>
            <a:endParaRPr lang="en-US" sz="175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61018702"/>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flipH="1">
            <a:off x="3" y="3"/>
            <a:ext cx="12191375" cy="6858625"/>
          </a:xfrm>
          <a:prstGeom prst="rect">
            <a:avLst/>
          </a:prstGeom>
        </p:spPr>
      </p:pic>
    </p:spTree>
    <p:extLst>
      <p:ext uri="{BB962C8B-B14F-4D97-AF65-F5344CB8AC3E}">
        <p14:creationId xmlns:p14="http://schemas.microsoft.com/office/powerpoint/2010/main" val="3654289882"/>
      </p:ext>
    </p:extLst>
  </p:cSld>
  <p:clrMapOvr>
    <a:masterClrMapping/>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userDrawn="1">
  <p:cSld name="Black background for sections headings">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0606" y="2967590"/>
            <a:ext cx="10757098" cy="801197"/>
          </a:xfrm>
        </p:spPr>
        <p:txBody>
          <a:bodyPr vert="horz" wrap="square" lIns="0" tIns="0" rIns="0" bIns="0" rtlCol="0" anchor="t">
            <a:spAutoFit/>
          </a:bodyPr>
          <a:lstStyle>
            <a:lvl1pPr>
              <a:defRPr lang="en-US" sz="5784" spc="-294" dirty="0">
                <a:gradFill flip="none" rotWithShape="1">
                  <a:gsLst>
                    <a:gs pos="7500">
                      <a:srgbClr val="FFFFFF"/>
                    </a:gs>
                    <a:gs pos="15417">
                      <a:srgbClr val="FFFFFF"/>
                    </a:gs>
                  </a:gsLst>
                  <a:lin ang="5400000" scaled="0"/>
                  <a:tileRect/>
                </a:gradFill>
                <a:latin typeface="Segoe UI Light" pitchFamily="34" charset="0"/>
                <a:cs typeface="Arial" charset="0"/>
              </a:defRPr>
            </a:lvl1pPr>
          </a:lstStyle>
          <a:p>
            <a:pPr lvl="0" defTabSz="896202"/>
            <a:r>
              <a:rPr lang="en-US" dirty="0"/>
              <a:t>Click to edit Master title style</a:t>
            </a:r>
          </a:p>
        </p:txBody>
      </p:sp>
    </p:spTree>
    <p:extLst>
      <p:ext uri="{BB962C8B-B14F-4D97-AF65-F5344CB8AC3E}">
        <p14:creationId xmlns:p14="http://schemas.microsoft.com/office/powerpoint/2010/main" val="416468547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2266890"/>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Title Slide Blue">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2" y="-1"/>
            <a:ext cx="12192000" cy="724246"/>
          </a:xfrm>
        </p:spPr>
        <p:txBody>
          <a:bodyPr/>
          <a:lstStyle>
            <a:lvl1pPr marL="0" indent="0">
              <a:buNone/>
              <a:defRPr/>
            </a:lvl1pPr>
          </a:lstStyle>
          <a:p>
            <a:endParaRPr lang="en-US" dirty="0"/>
          </a:p>
        </p:txBody>
      </p:sp>
      <p:sp>
        <p:nvSpPr>
          <p:cNvPr id="5" name="Title 4"/>
          <p:cNvSpPr>
            <a:spLocks noGrp="1"/>
          </p:cNvSpPr>
          <p:nvPr>
            <p:ph type="title"/>
          </p:nvPr>
        </p:nvSpPr>
        <p:spPr>
          <a:xfrm>
            <a:off x="268927" y="301607"/>
            <a:ext cx="5378861" cy="899665"/>
          </a:xfrm>
        </p:spPr>
        <p:txBody>
          <a:bodyPr/>
          <a:lstStyle>
            <a:lvl1pPr>
              <a:defRPr sz="5882">
                <a:gradFill>
                  <a:gsLst>
                    <a:gs pos="8850">
                      <a:srgbClr val="FFFFFF"/>
                    </a:gs>
                    <a:gs pos="34000">
                      <a:srgbClr val="FFFFFF"/>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284397277"/>
      </p:ext>
    </p:extLst>
  </p:cSld>
  <p:clrMapOvr>
    <a:masterClrMapping/>
  </p:clrMapOvr>
  <p:transition>
    <p:fade/>
  </p:transition>
  <p:extLst mod="1">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5">
          <p15:clr>
            <a:srgbClr val="C35EA4"/>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itle Box &amp; Photo">
    <p:bg bwMode="ltGray">
      <p:bgPr>
        <a:solidFill>
          <a:schemeClr val="accent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2" y="1"/>
            <a:ext cx="12192000" cy="724246"/>
          </a:xfrm>
        </p:spPr>
        <p:txBody>
          <a:bodyPr/>
          <a:lstStyle/>
          <a:p>
            <a:endParaRPr lang="en-US" dirty="0"/>
          </a:p>
        </p:txBody>
      </p:sp>
      <p:sp>
        <p:nvSpPr>
          <p:cNvPr id="2" name="Title 1"/>
          <p:cNvSpPr>
            <a:spLocks noGrp="1"/>
          </p:cNvSpPr>
          <p:nvPr>
            <p:ph type="title"/>
          </p:nvPr>
        </p:nvSpPr>
        <p:spPr>
          <a:xfrm>
            <a:off x="268929" y="1187620"/>
            <a:ext cx="4482436" cy="4482760"/>
          </a:xfrm>
        </p:spPr>
        <p:txBody>
          <a:bodyPr/>
          <a:lstStyle>
            <a:lvl1pPr>
              <a:defRPr sz="4706"/>
            </a:lvl1pPr>
          </a:lstStyle>
          <a:p>
            <a:r>
              <a:rPr lang="en-US" dirty="0"/>
              <a:t>Click to edit Master title style</a:t>
            </a:r>
          </a:p>
        </p:txBody>
      </p:sp>
    </p:spTree>
    <p:extLst>
      <p:ext uri="{BB962C8B-B14F-4D97-AF65-F5344CB8AC3E}">
        <p14:creationId xmlns:p14="http://schemas.microsoft.com/office/powerpoint/2010/main" val="2937134334"/>
      </p:ext>
    </p:extLst>
  </p:cSld>
  <p:clrMapOvr>
    <a:masterClrMapping/>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1_Title Only">
    <p:bg bwMode="gray">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6909493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Small Title Only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dirty="0"/>
              <a:t>Click to edit Master title style</a:t>
            </a:r>
          </a:p>
        </p:txBody>
      </p:sp>
    </p:spTree>
    <p:extLst>
      <p:ext uri="{BB962C8B-B14F-4D97-AF65-F5344CB8AC3E}">
        <p14:creationId xmlns:p14="http://schemas.microsoft.com/office/powerpoint/2010/main" val="1771432889"/>
      </p:ext>
    </p:extLst>
  </p:cSld>
  <p:clrMapOvr>
    <a:masterClrMapping/>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Section Title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92785" y="1725532"/>
            <a:ext cx="3406433" cy="3406937"/>
          </a:xfrm>
        </p:spPr>
        <p:txBody>
          <a:bodyPr/>
          <a:lstStyle>
            <a:lvl1pPr>
              <a:defRPr>
                <a:gradFill>
                  <a:gsLst>
                    <a:gs pos="26549">
                      <a:schemeClr val="tx1"/>
                    </a:gs>
                    <a:gs pos="57000">
                      <a:schemeClr val="tx1"/>
                    </a:gs>
                  </a:gsLst>
                  <a:lin ang="5400000" scaled="0"/>
                </a:gradFill>
              </a:defRPr>
            </a:lvl1pPr>
          </a:lstStyle>
          <a:p>
            <a:r>
              <a:rPr lang="en-US" dirty="0"/>
              <a:t>Click to edit Master title style </a:t>
            </a:r>
          </a:p>
        </p:txBody>
      </p:sp>
      <p:sp>
        <p:nvSpPr>
          <p:cNvPr id="3" name="Rectangle 2"/>
          <p:cNvSpPr/>
          <p:nvPr userDrawn="1"/>
        </p:nvSpPr>
        <p:spPr bwMode="auto">
          <a:xfrm>
            <a:off x="3854938" y="1187620"/>
            <a:ext cx="537846"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4" tIns="143429" rIns="179284" bIns="143429" numCol="1" spcCol="0" rtlCol="0" fromWordArt="0" anchor="t" anchorCtr="0" forceAA="0" compatLnSpc="1">
            <a:prstTxWarp prst="textNoShape">
              <a:avLst/>
            </a:prstTxWarp>
            <a:noAutofit/>
          </a:bodyPr>
          <a:lstStyle/>
          <a:p>
            <a:pPr algn="ctr" defTabSz="914145"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7799217" y="5132469"/>
            <a:ext cx="537846"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4" tIns="143429" rIns="179284" bIns="143429" numCol="1" spcCol="0" rtlCol="0" fromWordArt="0" anchor="t" anchorCtr="0" forceAA="0" compatLnSpc="1">
            <a:prstTxWarp prst="textNoShape">
              <a:avLst/>
            </a:prstTxWarp>
            <a:noAutofit/>
          </a:bodyPr>
          <a:lstStyle/>
          <a:p>
            <a:pPr algn="ctr" defTabSz="914145"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3854938" y="5132469"/>
            <a:ext cx="537846"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4" tIns="143429" rIns="179284" bIns="143429" numCol="1" spcCol="0" rtlCol="0" fromWordArt="0" anchor="t" anchorCtr="0" forceAA="0" compatLnSpc="1">
            <a:prstTxWarp prst="textNoShape">
              <a:avLst/>
            </a:prstTxWarp>
            <a:noAutofit/>
          </a:bodyPr>
          <a:lstStyle/>
          <a:p>
            <a:pPr algn="ctr" defTabSz="914145"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7799217" y="1187620"/>
            <a:ext cx="537846"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4" tIns="143429" rIns="179284" bIns="143429" numCol="1" spcCol="0" rtlCol="0" fromWordArt="0" anchor="t" anchorCtr="0" forceAA="0" compatLnSpc="1">
            <a:prstTxWarp prst="textNoShape">
              <a:avLst/>
            </a:prstTxWarp>
            <a:noAutofit/>
          </a:bodyPr>
          <a:lstStyle/>
          <a:p>
            <a:pPr algn="ctr" defTabSz="914145"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437206041"/>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le &amp; Non-bulleted text Blue">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0"/>
            <a:ext cx="5826759" cy="1267431"/>
          </a:xfrm>
        </p:spPr>
        <p:txBody>
          <a:bodyPr vert="horz" wrap="square" lIns="146304" tIns="91440" rIns="146304" bIns="91440" rtlCol="0">
            <a:spAutoFit/>
          </a:bodyPr>
          <a:lstStyle>
            <a:lvl1pPr>
              <a:defRPr lang="en-US" sz="3921" spc="0" dirty="0">
                <a:gradFill>
                  <a:gsLst>
                    <a:gs pos="81250">
                      <a:schemeClr val="tx1"/>
                    </a:gs>
                    <a:gs pos="47000">
                      <a:schemeClr val="tx1"/>
                    </a:gs>
                  </a:gsLst>
                  <a:lin ang="5400000" scaled="0"/>
                </a:gradFill>
                <a:cs typeface="+mn-cs"/>
              </a:defRPr>
            </a:lvl1pPr>
          </a:lstStyle>
          <a:p>
            <a:pPr marL="0" marR="0" lvl="0" indent="0" fontAlgn="auto">
              <a:spcBef>
                <a:spcPct val="20000"/>
              </a:spcBef>
              <a:spcAft>
                <a:spcPts val="0"/>
              </a:spcAft>
              <a:buClrTx/>
              <a:buSzPct val="90000"/>
              <a:buFont typeface="Arial" pitchFamily="34" charset="0"/>
              <a:tabLst/>
            </a:pPr>
            <a:r>
              <a:rPr lang="en-US"/>
              <a:t>Click to edit Master title style</a:t>
            </a:r>
            <a:endParaRPr lang="en-US" dirty="0"/>
          </a:p>
        </p:txBody>
      </p:sp>
      <p:pic>
        <p:nvPicPr>
          <p:cNvPr id="4" name="Picture 2" descr="cropped16x9_code.jp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99113" y="0"/>
            <a:ext cx="6092887"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Placeholder 4"/>
          <p:cNvSpPr>
            <a:spLocks noGrp="1"/>
          </p:cNvSpPr>
          <p:nvPr>
            <p:ph type="body" sz="quarter" idx="10"/>
          </p:nvPr>
        </p:nvSpPr>
        <p:spPr>
          <a:xfrm>
            <a:off x="269240" y="1635897"/>
            <a:ext cx="5826759" cy="561290"/>
          </a:xfrm>
        </p:spPr>
        <p:txBody>
          <a:bodyPr/>
          <a:lstStyle>
            <a:lvl1pPr marL="0" indent="0">
              <a:buNone/>
              <a:defRPr sz="2745"/>
            </a:lvl1pPr>
          </a:lstStyle>
          <a:p>
            <a:pPr lvl="0"/>
            <a:r>
              <a:rPr lang="en-US"/>
              <a:t>Click to edit Master text styles</a:t>
            </a:r>
          </a:p>
        </p:txBody>
      </p:sp>
    </p:spTree>
    <p:extLst>
      <p:ext uri="{BB962C8B-B14F-4D97-AF65-F5344CB8AC3E}">
        <p14:creationId xmlns:p14="http://schemas.microsoft.com/office/powerpoint/2010/main" val="3038265022"/>
      </p:ext>
    </p:extLst>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itle &amp; 8 Categories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gradFill>
                  <a:gsLst>
                    <a:gs pos="4425">
                      <a:schemeClr val="tx1"/>
                    </a:gs>
                    <a:gs pos="20000">
                      <a:schemeClr val="tx1"/>
                    </a:gs>
                  </a:gsLst>
                  <a:lin ang="5400000" scaled="0"/>
                </a:gradFill>
              </a:defRPr>
            </a:lvl1pPr>
          </a:lstStyle>
          <a:p>
            <a:r>
              <a:rPr lang="en-US" dirty="0"/>
              <a:t>Click to edit Master title style</a:t>
            </a:r>
          </a:p>
        </p:txBody>
      </p:sp>
      <p:sp>
        <p:nvSpPr>
          <p:cNvPr id="22" name="Text Placeholder 26"/>
          <p:cNvSpPr>
            <a:spLocks noGrp="1"/>
          </p:cNvSpPr>
          <p:nvPr>
            <p:ph type="body" sz="quarter" idx="38" hasCustomPrompt="1"/>
          </p:nvPr>
        </p:nvSpPr>
        <p:spPr>
          <a:xfrm>
            <a:off x="273851" y="4056272"/>
            <a:ext cx="2689274" cy="2510690"/>
          </a:xfrm>
          <a:prstGeom prst="rect">
            <a:avLst/>
          </a:prstGeom>
          <a:solidFill>
            <a:srgbClr val="00188F"/>
          </a:solidFill>
        </p:spPr>
        <p:txBody>
          <a:bodyPr lIns="182880" tIns="146304" rIns="182880" bIns="146304">
            <a:noAutofit/>
          </a:bodyPr>
          <a:lstStyle>
            <a:lvl1pPr marL="0" indent="0">
              <a:lnSpc>
                <a:spcPct val="90000"/>
              </a:lnSpc>
              <a:spcBef>
                <a:spcPts val="0"/>
              </a:spcBef>
              <a:spcAft>
                <a:spcPts val="588"/>
              </a:spcAft>
              <a:buFontTx/>
              <a:buNone/>
              <a:defRPr sz="1177" b="0">
                <a:gradFill>
                  <a:gsLst>
                    <a:gs pos="15929">
                      <a:schemeClr val="tx1"/>
                    </a:gs>
                    <a:gs pos="41000">
                      <a:schemeClr val="tx1"/>
                    </a:gs>
                  </a:gsLst>
                  <a:lin ang="5400000" scaled="0"/>
                </a:gradFill>
                <a:latin typeface="+mn-lt"/>
                <a:cs typeface="Segoe Pro"/>
              </a:defRPr>
            </a:lvl1pPr>
            <a:lvl2pPr marL="336128" indent="0">
              <a:buFontTx/>
              <a:buNone/>
              <a:defRPr/>
            </a:lvl2pPr>
            <a:lvl3pPr marL="560213" indent="0">
              <a:buFontTx/>
              <a:buNone/>
              <a:defRPr/>
            </a:lvl3pPr>
            <a:lvl4pPr marL="784297" indent="0">
              <a:buFontTx/>
              <a:buNone/>
              <a:defRPr/>
            </a:lvl4pPr>
            <a:lvl5pPr marL="1008381" indent="0">
              <a:buFontTx/>
              <a:buNone/>
              <a:defRPr/>
            </a:lvl5pPr>
          </a:lstStyle>
          <a:p>
            <a:pPr lvl="0"/>
            <a:r>
              <a:rPr lang="en-US" dirty="0"/>
              <a:t>Click to edit </a:t>
            </a:r>
            <a:br>
              <a:rPr lang="en-US" dirty="0"/>
            </a:br>
            <a:r>
              <a:rPr lang="en-US" dirty="0"/>
              <a:t>Master text styles</a:t>
            </a:r>
          </a:p>
        </p:txBody>
      </p:sp>
      <p:sp>
        <p:nvSpPr>
          <p:cNvPr id="23" name="Text Placeholder 26"/>
          <p:cNvSpPr>
            <a:spLocks noGrp="1"/>
          </p:cNvSpPr>
          <p:nvPr>
            <p:ph type="body" sz="quarter" idx="39" hasCustomPrompt="1"/>
          </p:nvPr>
        </p:nvSpPr>
        <p:spPr>
          <a:xfrm>
            <a:off x="3082816" y="4056275"/>
            <a:ext cx="2688995"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7" b="0">
                <a:gradFill>
                  <a:gsLst>
                    <a:gs pos="15929">
                      <a:schemeClr val="tx1"/>
                    </a:gs>
                    <a:gs pos="41000">
                      <a:schemeClr val="tx1"/>
                    </a:gs>
                  </a:gsLst>
                  <a:lin ang="5400000" scaled="0"/>
                </a:gradFill>
                <a:latin typeface="+mn-lt"/>
                <a:cs typeface="Segoe Pro"/>
              </a:defRPr>
            </a:lvl1pPr>
            <a:lvl2pPr marL="336128" indent="0">
              <a:buFontTx/>
              <a:buNone/>
              <a:defRPr/>
            </a:lvl2pPr>
            <a:lvl3pPr marL="560213" indent="0">
              <a:buFontTx/>
              <a:buNone/>
              <a:defRPr/>
            </a:lvl3pPr>
            <a:lvl4pPr marL="784297" indent="0">
              <a:buFontTx/>
              <a:buNone/>
              <a:defRPr/>
            </a:lvl4pPr>
            <a:lvl5pPr marL="1008381" indent="0">
              <a:buFontTx/>
              <a:buNone/>
              <a:defRPr/>
            </a:lvl5pPr>
          </a:lstStyle>
          <a:p>
            <a:pPr lvl="0"/>
            <a:r>
              <a:rPr lang="en-US" dirty="0"/>
              <a:t>Click to edit </a:t>
            </a:r>
            <a:br>
              <a:rPr lang="en-US" dirty="0"/>
            </a:br>
            <a:r>
              <a:rPr lang="en-US" dirty="0"/>
              <a:t>Master text styles</a:t>
            </a:r>
          </a:p>
        </p:txBody>
      </p:sp>
      <p:sp>
        <p:nvSpPr>
          <p:cNvPr id="24" name="Text Placeholder 26"/>
          <p:cNvSpPr>
            <a:spLocks noGrp="1"/>
          </p:cNvSpPr>
          <p:nvPr>
            <p:ph type="body" sz="quarter" idx="41" hasCustomPrompt="1"/>
          </p:nvPr>
        </p:nvSpPr>
        <p:spPr>
          <a:xfrm>
            <a:off x="8700187" y="4056275"/>
            <a:ext cx="2688995"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7" b="0">
                <a:gradFill>
                  <a:gsLst>
                    <a:gs pos="15929">
                      <a:schemeClr val="tx1"/>
                    </a:gs>
                    <a:gs pos="41000">
                      <a:schemeClr val="tx1"/>
                    </a:gs>
                  </a:gsLst>
                  <a:lin ang="5400000" scaled="0"/>
                </a:gradFill>
                <a:latin typeface="+mn-lt"/>
                <a:cs typeface="Segoe Pro"/>
              </a:defRPr>
            </a:lvl1pPr>
            <a:lvl2pPr marL="336128" indent="0">
              <a:buFontTx/>
              <a:buNone/>
              <a:defRPr/>
            </a:lvl2pPr>
            <a:lvl3pPr marL="560213" indent="0">
              <a:buFontTx/>
              <a:buNone/>
              <a:defRPr/>
            </a:lvl3pPr>
            <a:lvl4pPr marL="784297" indent="0">
              <a:buFontTx/>
              <a:buNone/>
              <a:defRPr/>
            </a:lvl4pPr>
            <a:lvl5pPr marL="1008381" indent="0">
              <a:buFontTx/>
              <a:buNone/>
              <a:defRPr/>
            </a:lvl5pPr>
          </a:lstStyle>
          <a:p>
            <a:pPr lvl="0"/>
            <a:r>
              <a:rPr lang="en-US" dirty="0"/>
              <a:t>Click to edit </a:t>
            </a:r>
            <a:br>
              <a:rPr lang="en-US" dirty="0"/>
            </a:br>
            <a:r>
              <a:rPr lang="en-US" dirty="0"/>
              <a:t>Master text styles</a:t>
            </a:r>
          </a:p>
        </p:txBody>
      </p:sp>
      <p:sp>
        <p:nvSpPr>
          <p:cNvPr id="25" name="Text Placeholder 26"/>
          <p:cNvSpPr>
            <a:spLocks noGrp="1"/>
          </p:cNvSpPr>
          <p:nvPr>
            <p:ph type="body" sz="quarter" idx="42" hasCustomPrompt="1"/>
          </p:nvPr>
        </p:nvSpPr>
        <p:spPr>
          <a:xfrm>
            <a:off x="5891501" y="4056275"/>
            <a:ext cx="2688995"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7" b="0">
                <a:gradFill>
                  <a:gsLst>
                    <a:gs pos="15929">
                      <a:schemeClr val="tx1"/>
                    </a:gs>
                    <a:gs pos="41000">
                      <a:schemeClr val="tx1"/>
                    </a:gs>
                  </a:gsLst>
                  <a:lin ang="5400000" scaled="0"/>
                </a:gradFill>
                <a:latin typeface="+mn-lt"/>
                <a:cs typeface="Segoe Pro"/>
              </a:defRPr>
            </a:lvl1pPr>
            <a:lvl2pPr marL="336128" indent="0">
              <a:buFontTx/>
              <a:buNone/>
              <a:defRPr/>
            </a:lvl2pPr>
            <a:lvl3pPr marL="560213" indent="0">
              <a:buFontTx/>
              <a:buNone/>
              <a:defRPr/>
            </a:lvl3pPr>
            <a:lvl4pPr marL="784297" indent="0">
              <a:buFontTx/>
              <a:buNone/>
              <a:defRPr/>
            </a:lvl4pPr>
            <a:lvl5pPr marL="1008381" indent="0">
              <a:buFontTx/>
              <a:buNone/>
              <a:defRPr/>
            </a:lvl5pPr>
          </a:lstStyle>
          <a:p>
            <a:pPr lvl="0"/>
            <a:r>
              <a:rPr lang="en-US" dirty="0"/>
              <a:t>Click to edit </a:t>
            </a:r>
            <a:br>
              <a:rPr lang="en-US" dirty="0"/>
            </a:br>
            <a:r>
              <a:rPr lang="en-US" dirty="0"/>
              <a:t>Master text styles</a:t>
            </a:r>
          </a:p>
        </p:txBody>
      </p:sp>
      <p:sp>
        <p:nvSpPr>
          <p:cNvPr id="26" name="Text Placeholder 26"/>
          <p:cNvSpPr>
            <a:spLocks noGrp="1"/>
          </p:cNvSpPr>
          <p:nvPr>
            <p:ph type="body" sz="quarter" idx="29" hasCustomPrompt="1"/>
          </p:nvPr>
        </p:nvSpPr>
        <p:spPr>
          <a:xfrm>
            <a:off x="273851" y="1249596"/>
            <a:ext cx="268927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28" indent="0">
              <a:buFontTx/>
              <a:buNone/>
              <a:defRPr/>
            </a:lvl2pPr>
            <a:lvl3pPr marL="560213" indent="0">
              <a:buFontTx/>
              <a:buNone/>
              <a:defRPr/>
            </a:lvl3pPr>
            <a:lvl4pPr marL="784297" indent="0">
              <a:buFontTx/>
              <a:buNone/>
              <a:defRPr/>
            </a:lvl4pPr>
            <a:lvl5pPr marL="1008381" indent="0">
              <a:buFontTx/>
              <a:buNone/>
              <a:defRPr/>
            </a:lvl5pPr>
          </a:lstStyle>
          <a:p>
            <a:pPr lvl="0"/>
            <a:r>
              <a:rPr lang="en-US" dirty="0"/>
              <a:t>Click to edit </a:t>
            </a:r>
            <a:br>
              <a:rPr lang="en-US" dirty="0"/>
            </a:br>
            <a:r>
              <a:rPr lang="en-US" dirty="0"/>
              <a:t>Master text styles</a:t>
            </a:r>
          </a:p>
        </p:txBody>
      </p:sp>
      <p:sp>
        <p:nvSpPr>
          <p:cNvPr id="27" name="Text Placeholder 26"/>
          <p:cNvSpPr>
            <a:spLocks noGrp="1"/>
          </p:cNvSpPr>
          <p:nvPr>
            <p:ph type="body" sz="quarter" idx="30" hasCustomPrompt="1"/>
          </p:nvPr>
        </p:nvSpPr>
        <p:spPr>
          <a:xfrm>
            <a:off x="3082734" y="1249596"/>
            <a:ext cx="2688995"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28" indent="0">
              <a:buFontTx/>
              <a:buNone/>
              <a:defRPr/>
            </a:lvl2pPr>
            <a:lvl3pPr marL="560213" indent="0">
              <a:buFontTx/>
              <a:buNone/>
              <a:defRPr/>
            </a:lvl3pPr>
            <a:lvl4pPr marL="784297" indent="0">
              <a:buFontTx/>
              <a:buNone/>
              <a:defRPr/>
            </a:lvl4pPr>
            <a:lvl5pPr marL="1008381" indent="0">
              <a:buFontTx/>
              <a:buNone/>
              <a:defRPr/>
            </a:lvl5pPr>
          </a:lstStyle>
          <a:p>
            <a:pPr lvl="0"/>
            <a:r>
              <a:rPr lang="en-US" dirty="0"/>
              <a:t>Click to edit </a:t>
            </a:r>
            <a:br>
              <a:rPr lang="en-US" dirty="0"/>
            </a:br>
            <a:r>
              <a:rPr lang="en-US" dirty="0"/>
              <a:t>Master text styles</a:t>
            </a:r>
          </a:p>
        </p:txBody>
      </p:sp>
      <p:sp>
        <p:nvSpPr>
          <p:cNvPr id="28" name="Text Placeholder 26"/>
          <p:cNvSpPr>
            <a:spLocks noGrp="1"/>
          </p:cNvSpPr>
          <p:nvPr>
            <p:ph type="body" sz="quarter" idx="32" hasCustomPrompt="1"/>
          </p:nvPr>
        </p:nvSpPr>
        <p:spPr>
          <a:xfrm>
            <a:off x="5891335" y="1249596"/>
            <a:ext cx="2688995"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28" indent="0">
              <a:buFontTx/>
              <a:buNone/>
              <a:defRPr/>
            </a:lvl2pPr>
            <a:lvl3pPr marL="560213" indent="0">
              <a:buFontTx/>
              <a:buNone/>
              <a:defRPr/>
            </a:lvl3pPr>
            <a:lvl4pPr marL="784297" indent="0">
              <a:buFontTx/>
              <a:buNone/>
              <a:defRPr/>
            </a:lvl4pPr>
            <a:lvl5pPr marL="1008381" indent="0">
              <a:buFontTx/>
              <a:buNone/>
              <a:defRPr/>
            </a:lvl5pPr>
          </a:lstStyle>
          <a:p>
            <a:pPr lvl="0"/>
            <a:r>
              <a:rPr lang="en-US" dirty="0"/>
              <a:t>Click to edit </a:t>
            </a:r>
            <a:br>
              <a:rPr lang="en-US" dirty="0"/>
            </a:br>
            <a:r>
              <a:rPr lang="en-US" dirty="0"/>
              <a:t>Master text styles</a:t>
            </a:r>
          </a:p>
        </p:txBody>
      </p:sp>
      <p:sp>
        <p:nvSpPr>
          <p:cNvPr id="29" name="Text Placeholder 26"/>
          <p:cNvSpPr>
            <a:spLocks noGrp="1"/>
          </p:cNvSpPr>
          <p:nvPr>
            <p:ph type="body" sz="quarter" idx="33" hasCustomPrompt="1"/>
          </p:nvPr>
        </p:nvSpPr>
        <p:spPr>
          <a:xfrm>
            <a:off x="8699937" y="1249596"/>
            <a:ext cx="2688995"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28" indent="0">
              <a:buFontTx/>
              <a:buNone/>
              <a:defRPr/>
            </a:lvl2pPr>
            <a:lvl3pPr marL="560213" indent="0">
              <a:buFontTx/>
              <a:buNone/>
              <a:defRPr/>
            </a:lvl3pPr>
            <a:lvl4pPr marL="784297" indent="0">
              <a:buFontTx/>
              <a:buNone/>
              <a:defRPr/>
            </a:lvl4pPr>
            <a:lvl5pPr marL="1008381" indent="0">
              <a:buFontTx/>
              <a:buNone/>
              <a:defRPr/>
            </a:lvl5pPr>
          </a:lstStyle>
          <a:p>
            <a:pPr lvl="0"/>
            <a:r>
              <a:rPr lang="en-US" dirty="0"/>
              <a:t>Click to edit </a:t>
            </a:r>
            <a:br>
              <a:rPr lang="en-US" dirty="0"/>
            </a:br>
            <a:r>
              <a:rPr lang="en-US" dirty="0"/>
              <a:t>Master text styles</a:t>
            </a:r>
          </a:p>
        </p:txBody>
      </p:sp>
    </p:spTree>
    <p:extLst>
      <p:ext uri="{BB962C8B-B14F-4D97-AF65-F5344CB8AC3E}">
        <p14:creationId xmlns:p14="http://schemas.microsoft.com/office/powerpoint/2010/main" val="3109269845"/>
      </p:ext>
    </p:extLst>
  </p:cSld>
  <p:clrMapOvr>
    <a:masterClrMapping/>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31" y="291103"/>
            <a:ext cx="11691267" cy="1793071"/>
          </a:xfrm>
        </p:spPr>
        <p:txBody>
          <a:bodyPr/>
          <a:lstStyle>
            <a:lvl1pPr>
              <a:defRPr sz="5686">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41" y="2546473"/>
            <a:ext cx="7171398" cy="506972"/>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2396935553"/>
      </p:ext>
    </p:extLst>
  </p:cSld>
  <p:clrMapOvr>
    <a:masterClrMapping/>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7"/>
            <a:ext cx="11494682" cy="89651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42"/>
            <a:ext cx="10757098" cy="1861915"/>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57601528"/>
      </p:ext>
    </p:extLst>
  </p:cSld>
  <p:clrMapOvr>
    <a:masterClrMapping/>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itle and Content 2 Light">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7" y="291103"/>
            <a:ext cx="11337415" cy="1793071"/>
          </a:xfrm>
        </p:spPr>
        <p:txBody>
          <a:bodyPr/>
          <a:lstStyle>
            <a:lvl1pPr>
              <a:defRPr sz="5686">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41" y="2546473"/>
            <a:ext cx="7171398" cy="506972"/>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398040779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Title &amp; Content Bulleted Text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7"/>
            <a:ext cx="10063547" cy="89651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42"/>
            <a:ext cx="10757098" cy="1861915"/>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1955522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itle &amp;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dirty="0"/>
              <a:t>Click to edit Master title style</a:t>
            </a:r>
          </a:p>
        </p:txBody>
      </p:sp>
      <p:sp>
        <p:nvSpPr>
          <p:cNvPr id="4" name="Content Placeholder 3"/>
          <p:cNvSpPr>
            <a:spLocks noGrp="1"/>
          </p:cNvSpPr>
          <p:nvPr>
            <p:ph sz="quarter" idx="10"/>
          </p:nvPr>
        </p:nvSpPr>
        <p:spPr>
          <a:xfrm>
            <a:off x="269242" y="1663915"/>
            <a:ext cx="8964248" cy="832882"/>
          </a:xfrm>
        </p:spPr>
        <p:txBody>
          <a:bodyPr/>
          <a:lstStyle>
            <a:lvl1pPr marL="0" indent="0">
              <a:buNone/>
              <a:defRPr sz="4706"/>
            </a:lvl1pPr>
            <a:lvl2pPr>
              <a:defRPr sz="3530"/>
            </a:lvl2pPr>
            <a:lvl3pPr>
              <a:defRPr sz="3530"/>
            </a:lvl3pPr>
            <a:lvl4pPr>
              <a:defRPr sz="3530"/>
            </a:lvl4pPr>
            <a:lvl5pPr>
              <a:defRPr sz="3530"/>
            </a:lvl5pPr>
          </a:lstStyle>
          <a:p>
            <a:pPr lvl="0"/>
            <a:r>
              <a:rPr lang="en-US" dirty="0"/>
              <a:t>Click to edit Master text styles</a:t>
            </a:r>
          </a:p>
        </p:txBody>
      </p:sp>
    </p:spTree>
    <p:extLst>
      <p:ext uri="{BB962C8B-B14F-4D97-AF65-F5344CB8AC3E}">
        <p14:creationId xmlns:p14="http://schemas.microsoft.com/office/powerpoint/2010/main" val="4134276779"/>
      </p:ext>
    </p:extLst>
  </p:cSld>
  <p:clrMapOvr>
    <a:masterClrMapping/>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itle &amp; Content Blue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dirty="0"/>
              <a:t>Click to edit Master title style</a:t>
            </a:r>
          </a:p>
        </p:txBody>
      </p:sp>
      <p:sp>
        <p:nvSpPr>
          <p:cNvPr id="4" name="Content Placeholder 3"/>
          <p:cNvSpPr>
            <a:spLocks noGrp="1"/>
          </p:cNvSpPr>
          <p:nvPr>
            <p:ph sz="quarter" idx="10"/>
          </p:nvPr>
        </p:nvSpPr>
        <p:spPr>
          <a:xfrm>
            <a:off x="269242" y="1663915"/>
            <a:ext cx="8964248" cy="832882"/>
          </a:xfrm>
        </p:spPr>
        <p:txBody>
          <a:bodyPr/>
          <a:lstStyle>
            <a:lvl1pPr marL="0" indent="0">
              <a:buNone/>
              <a:defRPr sz="4706"/>
            </a:lvl1pPr>
            <a:lvl2pPr>
              <a:defRPr sz="3530"/>
            </a:lvl2pPr>
            <a:lvl3pPr>
              <a:defRPr sz="3530"/>
            </a:lvl3pPr>
            <a:lvl4pPr>
              <a:defRPr sz="3530"/>
            </a:lvl4pPr>
            <a:lvl5pPr>
              <a:defRPr sz="3530"/>
            </a:lvl5pPr>
          </a:lstStyle>
          <a:p>
            <a:pPr lvl="0"/>
            <a:r>
              <a:rPr lang="en-US" dirty="0"/>
              <a:t>Click to edit Master text styles</a:t>
            </a:r>
          </a:p>
        </p:txBody>
      </p:sp>
    </p:spTree>
    <p:extLst>
      <p:ext uri="{BB962C8B-B14F-4D97-AF65-F5344CB8AC3E}">
        <p14:creationId xmlns:p14="http://schemas.microsoft.com/office/powerpoint/2010/main" val="429254488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itle Only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31" y="291102"/>
            <a:ext cx="8964560" cy="5379279"/>
          </a:xfrm>
        </p:spPr>
        <p:txBody>
          <a:bodyPr/>
          <a:lstStyle>
            <a:lvl1pPr>
              <a:defRPr sz="4706">
                <a:gradFill>
                  <a:gsLst>
                    <a:gs pos="31858">
                      <a:schemeClr val="tx1"/>
                    </a:gs>
                    <a:gs pos="5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1002874480"/>
      </p:ext>
    </p:extLst>
  </p:cSld>
  <p:clrMapOvr>
    <a:masterClrMapping/>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itle Only">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3438696609"/>
      </p:ext>
    </p:extLst>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1186356"/>
            <a:ext cx="9859117" cy="2697988"/>
          </a:xfrm>
          <a:noFill/>
        </p:spPr>
        <p:txBody>
          <a:bodyPr tIns="91440" bIns="91440" anchor="t" anchorCtr="0"/>
          <a:lstStyle>
            <a:lvl1pPr>
              <a:defRPr sz="7058" spc="-98" baseline="0">
                <a:gradFill>
                  <a:gsLst>
                    <a:gs pos="5833">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2" y="3877275"/>
            <a:ext cx="9860673" cy="1793881"/>
          </a:xfrm>
          <a:noFill/>
        </p:spPr>
        <p:txBody>
          <a:bodyPr lIns="182880" tIns="146304" rIns="182880" bIns="146304">
            <a:noAutofit/>
          </a:bodyPr>
          <a:lstStyle>
            <a:lvl1pPr marL="0" indent="0">
              <a:spcBef>
                <a:spcPts val="0"/>
              </a:spcBef>
              <a:buNone/>
              <a:defRPr sz="3530" spc="0" baseline="0">
                <a:gradFill>
                  <a:gsLst>
                    <a:gs pos="5833">
                      <a:schemeClr val="tx1"/>
                    </a:gs>
                    <a:gs pos="18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2832710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itle &amp; Non-bulleted text Green">
    <p:bg>
      <p:bgPr>
        <a:solidFill>
          <a:srgbClr val="89C40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69240" y="291102"/>
            <a:ext cx="5826760" cy="1267431"/>
          </a:xfrm>
        </p:spPr>
        <p:txBody>
          <a:bodyPr/>
          <a:lstStyle>
            <a:lvl1pPr marL="0" indent="0">
              <a:buNone/>
              <a:defRPr sz="3921">
                <a:gradFill>
                  <a:gsLst>
                    <a:gs pos="15000">
                      <a:srgbClr val="1E1E1E"/>
                    </a:gs>
                    <a:gs pos="49000">
                      <a:srgbClr val="1E1E1E"/>
                    </a:gs>
                  </a:gsLst>
                  <a:lin ang="5400000" scaled="0"/>
                </a:gradFill>
              </a:defRPr>
            </a:lvl1pPr>
            <a:lvl2pPr marL="0" indent="0">
              <a:buFontTx/>
              <a:buNone/>
              <a:defRPr sz="1961">
                <a:gradFill>
                  <a:gsLst>
                    <a:gs pos="73750">
                      <a:schemeClr val="bg1"/>
                    </a:gs>
                    <a:gs pos="36000">
                      <a:schemeClr val="bg1"/>
                    </a:gs>
                  </a:gsLst>
                  <a:lin ang="5400000" scaled="0"/>
                </a:gradFill>
              </a:defRPr>
            </a:lvl2pPr>
            <a:lvl3pPr marL="224097" indent="0">
              <a:buNone/>
              <a:defRPr/>
            </a:lvl3pPr>
            <a:lvl4pPr marL="448193" indent="0">
              <a:buNone/>
              <a:defRPr/>
            </a:lvl4pPr>
            <a:lvl5pPr marL="672290" indent="0">
              <a:buNone/>
              <a:defRPr/>
            </a:lvl5pPr>
          </a:lstStyle>
          <a:p>
            <a:pPr lvl="0"/>
            <a:r>
              <a:rPr lang="en-US"/>
              <a:t>Click to edit Master text styles</a:t>
            </a:r>
          </a:p>
        </p:txBody>
      </p:sp>
      <p:pic>
        <p:nvPicPr>
          <p:cNvPr id="4" name="Picture 2" descr="cropped16x9_code.jp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99113" y="0"/>
            <a:ext cx="6092887"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 Placeholder 7"/>
          <p:cNvSpPr>
            <a:spLocks noGrp="1"/>
          </p:cNvSpPr>
          <p:nvPr>
            <p:ph type="body" sz="quarter" idx="11"/>
          </p:nvPr>
        </p:nvSpPr>
        <p:spPr>
          <a:xfrm>
            <a:off x="269239" y="1635897"/>
            <a:ext cx="5737119" cy="561290"/>
          </a:xfrm>
        </p:spPr>
        <p:txBody>
          <a:bodyPr/>
          <a:lstStyle>
            <a:lvl1pPr marL="0" indent="0">
              <a:buNone/>
              <a:defRPr sz="2745">
                <a:gradFill>
                  <a:gsLst>
                    <a:gs pos="15000">
                      <a:srgbClr val="1E1E1E"/>
                    </a:gs>
                    <a:gs pos="49000">
                      <a:srgbClr val="1E1E1E"/>
                    </a:gs>
                  </a:gsLst>
                  <a:lin ang="5400000" scaled="0"/>
                </a:gradFill>
              </a:defRPr>
            </a:lvl1pPr>
          </a:lstStyle>
          <a:p>
            <a:pPr lvl="0"/>
            <a:r>
              <a:rPr lang="en-US"/>
              <a:t>Click to edit Master text styles</a:t>
            </a:r>
          </a:p>
        </p:txBody>
      </p:sp>
    </p:spTree>
    <p:extLst>
      <p:ext uri="{BB962C8B-B14F-4D97-AF65-F5344CB8AC3E}">
        <p14:creationId xmlns:p14="http://schemas.microsoft.com/office/powerpoint/2010/main" val="2196940812"/>
      </p:ext>
    </p:extLst>
  </p:cSld>
  <p:clrMapOvr>
    <a:masterClrMapping/>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1186356"/>
            <a:ext cx="9859117" cy="2697988"/>
          </a:xfrm>
          <a:noFill/>
        </p:spPr>
        <p:txBody>
          <a:bodyPr tIns="91440" bIns="91440" anchor="t" anchorCtr="0"/>
          <a:lstStyle>
            <a:lvl1pPr>
              <a:defRPr sz="7058" spc="-98" baseline="0">
                <a:gradFill>
                  <a:gsLst>
                    <a:gs pos="5833">
                      <a:schemeClr val="tx1"/>
                    </a:gs>
                    <a:gs pos="18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126268061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6"/>
            <a:ext cx="11653523" cy="1796217"/>
          </a:xfrm>
          <a:noFill/>
        </p:spPr>
        <p:txBody>
          <a:bodyPr tIns="91440" bIns="91440" anchor="t" anchorCtr="0"/>
          <a:lstStyle>
            <a:lvl1pPr>
              <a:defRPr sz="862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087382321"/>
      </p:ext>
    </p:extLst>
  </p:cSld>
  <p:clrMapOvr>
    <a:masterClrMapping/>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803" indent="-284803">
              <a:buClr>
                <a:schemeClr val="tx1"/>
              </a:buClr>
              <a:buSzPct val="90000"/>
              <a:buFont typeface="Arial" pitchFamily="34" charset="0"/>
              <a:buChar char="•"/>
              <a:defRPr sz="353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68" indent="-275466">
              <a:buClr>
                <a:schemeClr val="tx1"/>
              </a:buClr>
              <a:buSzPct val="90000"/>
              <a:buFont typeface="Arial" pitchFamily="34" charset="0"/>
              <a:buChar char="•"/>
              <a:defRPr sz="3138">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70" indent="-284803">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77" indent="-22410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83" indent="-22410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8"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18826622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userDrawn="1">
  <p:cSld name="Title &amp; 8 Categories">
    <p:bg bwMode="ltGray">
      <p:bgRef idx="1001">
        <a:schemeClr val="bg1"/>
      </p:bgRef>
    </p:bg>
    <p:spTree>
      <p:nvGrpSpPr>
        <p:cNvPr id="1" name=""/>
        <p:cNvGrpSpPr/>
        <p:nvPr/>
      </p:nvGrpSpPr>
      <p:grpSpPr>
        <a:xfrm>
          <a:off x="0" y="0"/>
          <a:ext cx="0" cy="0"/>
          <a:chOff x="0" y="0"/>
          <a:chExt cx="0" cy="0"/>
        </a:xfrm>
      </p:grpSpPr>
      <p:sp>
        <p:nvSpPr>
          <p:cNvPr id="10" name="Text Placeholder 4"/>
          <p:cNvSpPr>
            <a:spLocks noGrp="1"/>
          </p:cNvSpPr>
          <p:nvPr>
            <p:ph type="body" sz="quarter" idx="10"/>
          </p:nvPr>
        </p:nvSpPr>
        <p:spPr>
          <a:xfrm>
            <a:off x="269417" y="271580"/>
            <a:ext cx="6274791" cy="641762"/>
          </a:xfrm>
          <a:prstGeom prst="rect">
            <a:avLst/>
          </a:prstGeom>
        </p:spPr>
        <p:txBody>
          <a:bodyPr lIns="182880" tIns="146304" rIns="182880" bIns="146304" anchor="t" anchorCtr="0">
            <a:noAutofit/>
          </a:bodyPr>
          <a:lstStyle>
            <a:lvl1pPr marL="0" indent="0">
              <a:lnSpc>
                <a:spcPts val="2745"/>
              </a:lnSpc>
              <a:spcBef>
                <a:spcPts val="0"/>
              </a:spcBef>
              <a:buFontTx/>
              <a:buNone/>
              <a:defRPr sz="2353">
                <a:gradFill>
                  <a:gsLst>
                    <a:gs pos="46903">
                      <a:schemeClr val="tx1"/>
                    </a:gs>
                    <a:gs pos="83000">
                      <a:schemeClr val="tx1"/>
                    </a:gs>
                  </a:gsLst>
                  <a:lin ang="5400000" scaled="0"/>
                </a:gradFill>
                <a:latin typeface="+mj-lt"/>
              </a:defRPr>
            </a:lvl1pPr>
            <a:lvl2pPr marL="336128" indent="0">
              <a:buFontTx/>
              <a:buNone/>
              <a:defRPr sz="2353">
                <a:latin typeface="Segoe Pro Light"/>
              </a:defRPr>
            </a:lvl2pPr>
            <a:lvl3pPr marL="560213" indent="0">
              <a:buFontTx/>
              <a:buNone/>
              <a:defRPr sz="2353">
                <a:latin typeface="Segoe Pro Light"/>
              </a:defRPr>
            </a:lvl3pPr>
            <a:lvl4pPr marL="784297" indent="0">
              <a:buFontTx/>
              <a:buNone/>
              <a:defRPr sz="2353">
                <a:latin typeface="Segoe Pro Light"/>
              </a:defRPr>
            </a:lvl4pPr>
            <a:lvl5pPr marL="1008381" indent="0">
              <a:buFontTx/>
              <a:buNone/>
              <a:defRPr sz="2353">
                <a:latin typeface="Segoe Pro Light"/>
              </a:defRPr>
            </a:lvl5pPr>
          </a:lstStyle>
          <a:p>
            <a:pPr lvl="0"/>
            <a:r>
              <a:rPr lang="en-US"/>
              <a:t>Click to edit Master text styles</a:t>
            </a:r>
          </a:p>
        </p:txBody>
      </p:sp>
      <p:sp>
        <p:nvSpPr>
          <p:cNvPr id="9" name="Text Placeholder 26"/>
          <p:cNvSpPr>
            <a:spLocks noGrp="1"/>
          </p:cNvSpPr>
          <p:nvPr>
            <p:ph type="body" sz="quarter" idx="38" hasCustomPrompt="1"/>
          </p:nvPr>
        </p:nvSpPr>
        <p:spPr>
          <a:xfrm>
            <a:off x="272580" y="4056272"/>
            <a:ext cx="2689274" cy="2510690"/>
          </a:xfrm>
          <a:prstGeom prst="rect">
            <a:avLst/>
          </a:prstGeom>
          <a:solidFill>
            <a:srgbClr val="00188F"/>
          </a:solidFill>
        </p:spPr>
        <p:txBody>
          <a:bodyPr lIns="182880" tIns="146304" rIns="182880" bIns="146304">
            <a:noAutofit/>
          </a:bodyPr>
          <a:lstStyle>
            <a:lvl1pPr marL="0" indent="0">
              <a:lnSpc>
                <a:spcPct val="90000"/>
              </a:lnSpc>
              <a:spcBef>
                <a:spcPts val="0"/>
              </a:spcBef>
              <a:spcAft>
                <a:spcPts val="588"/>
              </a:spcAft>
              <a:buFontTx/>
              <a:buNone/>
              <a:defRPr sz="1177" b="0">
                <a:gradFill>
                  <a:gsLst>
                    <a:gs pos="22124">
                      <a:srgbClr val="FFFFFF"/>
                    </a:gs>
                    <a:gs pos="46903">
                      <a:srgbClr val="FFFFFF"/>
                    </a:gs>
                  </a:gsLst>
                  <a:lin ang="5400000" scaled="0"/>
                </a:gradFill>
                <a:latin typeface="+mn-lt"/>
                <a:cs typeface="Segoe Pro"/>
              </a:defRPr>
            </a:lvl1pPr>
            <a:lvl2pPr marL="336128" indent="0">
              <a:buFontTx/>
              <a:buNone/>
              <a:defRPr/>
            </a:lvl2pPr>
            <a:lvl3pPr marL="560213" indent="0">
              <a:buFontTx/>
              <a:buNone/>
              <a:defRPr/>
            </a:lvl3pPr>
            <a:lvl4pPr marL="784297" indent="0">
              <a:buFontTx/>
              <a:buNone/>
              <a:defRPr/>
            </a:lvl4pPr>
            <a:lvl5pPr marL="1008381" indent="0">
              <a:buFontTx/>
              <a:buNone/>
              <a:defRPr/>
            </a:lvl5pPr>
          </a:lstStyle>
          <a:p>
            <a:pPr lvl="0"/>
            <a:r>
              <a:rPr lang="en-US" dirty="0"/>
              <a:t>Click to edit </a:t>
            </a:r>
            <a:br>
              <a:rPr lang="en-US" dirty="0"/>
            </a:br>
            <a:r>
              <a:rPr lang="en-US" dirty="0"/>
              <a:t>Master text styles</a:t>
            </a:r>
          </a:p>
        </p:txBody>
      </p:sp>
      <p:sp>
        <p:nvSpPr>
          <p:cNvPr id="11" name="Text Placeholder 26"/>
          <p:cNvSpPr>
            <a:spLocks noGrp="1"/>
          </p:cNvSpPr>
          <p:nvPr>
            <p:ph type="body" sz="quarter" idx="39" hasCustomPrompt="1"/>
          </p:nvPr>
        </p:nvSpPr>
        <p:spPr>
          <a:xfrm>
            <a:off x="3081546" y="4056275"/>
            <a:ext cx="2688995"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7" b="0">
                <a:gradFill>
                  <a:gsLst>
                    <a:gs pos="22124">
                      <a:srgbClr val="FFFFFF"/>
                    </a:gs>
                    <a:gs pos="46903">
                      <a:srgbClr val="FFFFFF"/>
                    </a:gs>
                  </a:gsLst>
                  <a:lin ang="5400000" scaled="0"/>
                </a:gradFill>
                <a:latin typeface="+mn-lt"/>
                <a:cs typeface="Segoe Pro"/>
              </a:defRPr>
            </a:lvl1pPr>
            <a:lvl2pPr marL="336128" indent="0">
              <a:buFontTx/>
              <a:buNone/>
              <a:defRPr/>
            </a:lvl2pPr>
            <a:lvl3pPr marL="560213" indent="0">
              <a:buFontTx/>
              <a:buNone/>
              <a:defRPr/>
            </a:lvl3pPr>
            <a:lvl4pPr marL="784297" indent="0">
              <a:buFontTx/>
              <a:buNone/>
              <a:defRPr/>
            </a:lvl4pPr>
            <a:lvl5pPr marL="1008381" indent="0">
              <a:buFontTx/>
              <a:buNone/>
              <a:defRPr/>
            </a:lvl5pPr>
          </a:lstStyle>
          <a:p>
            <a:pPr lvl="0"/>
            <a:r>
              <a:rPr lang="en-US" dirty="0"/>
              <a:t>Click to edit </a:t>
            </a:r>
            <a:br>
              <a:rPr lang="en-US" dirty="0"/>
            </a:br>
            <a:r>
              <a:rPr lang="en-US" dirty="0"/>
              <a:t>Master text styles</a:t>
            </a:r>
          </a:p>
        </p:txBody>
      </p:sp>
      <p:sp>
        <p:nvSpPr>
          <p:cNvPr id="12" name="Text Placeholder 26"/>
          <p:cNvSpPr>
            <a:spLocks noGrp="1"/>
          </p:cNvSpPr>
          <p:nvPr>
            <p:ph type="body" sz="quarter" idx="41" hasCustomPrompt="1"/>
          </p:nvPr>
        </p:nvSpPr>
        <p:spPr>
          <a:xfrm>
            <a:off x="8698917" y="4056275"/>
            <a:ext cx="2688995"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7" b="0">
                <a:gradFill>
                  <a:gsLst>
                    <a:gs pos="22124">
                      <a:srgbClr val="FFFFFF"/>
                    </a:gs>
                    <a:gs pos="46903">
                      <a:srgbClr val="FFFFFF"/>
                    </a:gs>
                  </a:gsLst>
                  <a:lin ang="5400000" scaled="0"/>
                </a:gradFill>
                <a:latin typeface="+mn-lt"/>
                <a:cs typeface="Segoe Pro"/>
              </a:defRPr>
            </a:lvl1pPr>
            <a:lvl2pPr marL="336128" indent="0">
              <a:buFontTx/>
              <a:buNone/>
              <a:defRPr/>
            </a:lvl2pPr>
            <a:lvl3pPr marL="560213" indent="0">
              <a:buFontTx/>
              <a:buNone/>
              <a:defRPr/>
            </a:lvl3pPr>
            <a:lvl4pPr marL="784297" indent="0">
              <a:buFontTx/>
              <a:buNone/>
              <a:defRPr/>
            </a:lvl4pPr>
            <a:lvl5pPr marL="1008381" indent="0">
              <a:buFontTx/>
              <a:buNone/>
              <a:defRPr/>
            </a:lvl5pPr>
          </a:lstStyle>
          <a:p>
            <a:pPr lvl="0"/>
            <a:r>
              <a:rPr lang="en-US" dirty="0"/>
              <a:t>Click to edit </a:t>
            </a:r>
            <a:br>
              <a:rPr lang="en-US" dirty="0"/>
            </a:br>
            <a:r>
              <a:rPr lang="en-US" dirty="0"/>
              <a:t>Master text styles</a:t>
            </a:r>
          </a:p>
        </p:txBody>
      </p:sp>
      <p:sp>
        <p:nvSpPr>
          <p:cNvPr id="13" name="Text Placeholder 26"/>
          <p:cNvSpPr>
            <a:spLocks noGrp="1"/>
          </p:cNvSpPr>
          <p:nvPr>
            <p:ph type="body" sz="quarter" idx="42" hasCustomPrompt="1"/>
          </p:nvPr>
        </p:nvSpPr>
        <p:spPr>
          <a:xfrm>
            <a:off x="5890231" y="4056275"/>
            <a:ext cx="2688995"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7" b="0">
                <a:gradFill>
                  <a:gsLst>
                    <a:gs pos="22124">
                      <a:srgbClr val="FFFFFF"/>
                    </a:gs>
                    <a:gs pos="46903">
                      <a:srgbClr val="FFFFFF"/>
                    </a:gs>
                  </a:gsLst>
                  <a:lin ang="5400000" scaled="0"/>
                </a:gradFill>
                <a:latin typeface="+mn-lt"/>
                <a:cs typeface="Segoe Pro"/>
              </a:defRPr>
            </a:lvl1pPr>
            <a:lvl2pPr marL="336128" indent="0">
              <a:buFontTx/>
              <a:buNone/>
              <a:defRPr/>
            </a:lvl2pPr>
            <a:lvl3pPr marL="560213" indent="0">
              <a:buFontTx/>
              <a:buNone/>
              <a:defRPr/>
            </a:lvl3pPr>
            <a:lvl4pPr marL="784297" indent="0">
              <a:buFontTx/>
              <a:buNone/>
              <a:defRPr/>
            </a:lvl4pPr>
            <a:lvl5pPr marL="1008381" indent="0">
              <a:buFontTx/>
              <a:buNone/>
              <a:defRPr/>
            </a:lvl5pPr>
          </a:lstStyle>
          <a:p>
            <a:pPr lvl="0"/>
            <a:r>
              <a:rPr lang="en-US" dirty="0"/>
              <a:t>Click to edit </a:t>
            </a:r>
            <a:br>
              <a:rPr lang="en-US" dirty="0"/>
            </a:br>
            <a:r>
              <a:rPr lang="en-US" dirty="0"/>
              <a:t>Master text styles</a:t>
            </a:r>
          </a:p>
        </p:txBody>
      </p:sp>
      <p:sp>
        <p:nvSpPr>
          <p:cNvPr id="14" name="Text Placeholder 26"/>
          <p:cNvSpPr>
            <a:spLocks noGrp="1"/>
          </p:cNvSpPr>
          <p:nvPr>
            <p:ph type="body" sz="quarter" idx="29" hasCustomPrompt="1"/>
          </p:nvPr>
        </p:nvSpPr>
        <p:spPr>
          <a:xfrm>
            <a:off x="272580" y="1249596"/>
            <a:ext cx="268927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128" indent="0">
              <a:buFontTx/>
              <a:buNone/>
              <a:defRPr/>
            </a:lvl2pPr>
            <a:lvl3pPr marL="560213" indent="0">
              <a:buFontTx/>
              <a:buNone/>
              <a:defRPr/>
            </a:lvl3pPr>
            <a:lvl4pPr marL="784297" indent="0">
              <a:buFontTx/>
              <a:buNone/>
              <a:defRPr/>
            </a:lvl4pPr>
            <a:lvl5pPr marL="1008381" indent="0">
              <a:buFontTx/>
              <a:buNone/>
              <a:defRPr/>
            </a:lvl5pPr>
          </a:lstStyle>
          <a:p>
            <a:pPr lvl="0"/>
            <a:r>
              <a:rPr lang="en-US" dirty="0"/>
              <a:t>Click to edit </a:t>
            </a:r>
            <a:br>
              <a:rPr lang="en-US" dirty="0"/>
            </a:br>
            <a:r>
              <a:rPr lang="en-US" dirty="0"/>
              <a:t>Master text styles</a:t>
            </a:r>
          </a:p>
        </p:txBody>
      </p:sp>
      <p:sp>
        <p:nvSpPr>
          <p:cNvPr id="15" name="Text Placeholder 26"/>
          <p:cNvSpPr>
            <a:spLocks noGrp="1"/>
          </p:cNvSpPr>
          <p:nvPr>
            <p:ph type="body" sz="quarter" idx="30" hasCustomPrompt="1"/>
          </p:nvPr>
        </p:nvSpPr>
        <p:spPr>
          <a:xfrm>
            <a:off x="3081464" y="1249596"/>
            <a:ext cx="2688995"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128" indent="0">
              <a:buFontTx/>
              <a:buNone/>
              <a:defRPr/>
            </a:lvl2pPr>
            <a:lvl3pPr marL="560213" indent="0">
              <a:buFontTx/>
              <a:buNone/>
              <a:defRPr/>
            </a:lvl3pPr>
            <a:lvl4pPr marL="784297" indent="0">
              <a:buFontTx/>
              <a:buNone/>
              <a:defRPr/>
            </a:lvl4pPr>
            <a:lvl5pPr marL="1008381" indent="0">
              <a:buFontTx/>
              <a:buNone/>
              <a:defRPr/>
            </a:lvl5pPr>
          </a:lstStyle>
          <a:p>
            <a:pPr lvl="0"/>
            <a:r>
              <a:rPr lang="en-US" dirty="0"/>
              <a:t>Click to edit </a:t>
            </a:r>
            <a:br>
              <a:rPr lang="en-US" dirty="0"/>
            </a:br>
            <a:r>
              <a:rPr lang="en-US" dirty="0"/>
              <a:t>Master text styles</a:t>
            </a:r>
          </a:p>
        </p:txBody>
      </p:sp>
      <p:sp>
        <p:nvSpPr>
          <p:cNvPr id="16" name="Text Placeholder 26"/>
          <p:cNvSpPr>
            <a:spLocks noGrp="1"/>
          </p:cNvSpPr>
          <p:nvPr>
            <p:ph type="body" sz="quarter" idx="32" hasCustomPrompt="1"/>
          </p:nvPr>
        </p:nvSpPr>
        <p:spPr>
          <a:xfrm>
            <a:off x="5890065" y="1249596"/>
            <a:ext cx="2688995"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128" indent="0">
              <a:buFontTx/>
              <a:buNone/>
              <a:defRPr/>
            </a:lvl2pPr>
            <a:lvl3pPr marL="560213" indent="0">
              <a:buFontTx/>
              <a:buNone/>
              <a:defRPr/>
            </a:lvl3pPr>
            <a:lvl4pPr marL="784297" indent="0">
              <a:buFontTx/>
              <a:buNone/>
              <a:defRPr/>
            </a:lvl4pPr>
            <a:lvl5pPr marL="1008381" indent="0">
              <a:buFontTx/>
              <a:buNone/>
              <a:defRPr/>
            </a:lvl5pPr>
          </a:lstStyle>
          <a:p>
            <a:pPr lvl="0"/>
            <a:r>
              <a:rPr lang="en-US" dirty="0"/>
              <a:t>Click to edit </a:t>
            </a:r>
            <a:br>
              <a:rPr lang="en-US" dirty="0"/>
            </a:br>
            <a:r>
              <a:rPr lang="en-US" dirty="0"/>
              <a:t>Master text styles</a:t>
            </a:r>
          </a:p>
        </p:txBody>
      </p:sp>
      <p:sp>
        <p:nvSpPr>
          <p:cNvPr id="17" name="Text Placeholder 26"/>
          <p:cNvSpPr>
            <a:spLocks noGrp="1"/>
          </p:cNvSpPr>
          <p:nvPr>
            <p:ph type="body" sz="quarter" idx="33" hasCustomPrompt="1"/>
          </p:nvPr>
        </p:nvSpPr>
        <p:spPr>
          <a:xfrm>
            <a:off x="8698667" y="1249596"/>
            <a:ext cx="2688995"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128" indent="0">
              <a:buFontTx/>
              <a:buNone/>
              <a:defRPr/>
            </a:lvl2pPr>
            <a:lvl3pPr marL="560213" indent="0">
              <a:buFontTx/>
              <a:buNone/>
              <a:defRPr/>
            </a:lvl3pPr>
            <a:lvl4pPr marL="784297" indent="0">
              <a:buFontTx/>
              <a:buNone/>
              <a:defRPr/>
            </a:lvl4pPr>
            <a:lvl5pPr marL="1008381" indent="0">
              <a:buFontTx/>
              <a:buNone/>
              <a:defRPr/>
            </a:lvl5pPr>
          </a:lstStyle>
          <a:p>
            <a:pPr lvl="0"/>
            <a:r>
              <a:rPr lang="en-US" dirty="0"/>
              <a:t>Click to edit </a:t>
            </a:r>
            <a:br>
              <a:rPr lang="en-US" dirty="0"/>
            </a:br>
            <a:r>
              <a:rPr lang="en-US" dirty="0"/>
              <a:t>Master text styles</a:t>
            </a:r>
          </a:p>
        </p:txBody>
      </p:sp>
    </p:spTree>
    <p:extLst>
      <p:ext uri="{BB962C8B-B14F-4D97-AF65-F5344CB8AC3E}">
        <p14:creationId xmlns:p14="http://schemas.microsoft.com/office/powerpoint/2010/main" val="3428755417"/>
      </p:ext>
    </p:extLst>
  </p:cSld>
  <p:clrMapOvr>
    <a:overrideClrMapping bg1="lt1" tx1="dk1" bg2="lt2" tx2="dk2" accent1="accent1" accent2="accent2" accent3="accent3" accent4="accent4" accent5="accent5" accent6="accent6" hlink="hlink" folHlink="folHlink"/>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21125767"/>
      </p:ext>
    </p:extLst>
  </p:cSld>
  <p:clrMapOvr>
    <a:masterClrMapping/>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251" rtl="0" eaLnBrk="1" fontAlgn="auto" latinLnBrk="0" hangingPunct="1">
              <a:lnSpc>
                <a:spcPct val="100000"/>
              </a:lnSpc>
              <a:spcBef>
                <a:spcPct val="0"/>
              </a:spcBef>
              <a:spcAft>
                <a:spcPts val="0"/>
              </a:spcAft>
              <a:buClrTx/>
              <a:buSzTx/>
              <a:tabLst/>
              <a:defRPr/>
            </a:pPr>
            <a:r>
              <a:rPr lang="en-US"/>
              <a:t>Click to edit Master text styles</a:t>
            </a:r>
          </a:p>
        </p:txBody>
      </p:sp>
    </p:spTree>
    <p:extLst>
      <p:ext uri="{BB962C8B-B14F-4D97-AF65-F5344CB8AC3E}">
        <p14:creationId xmlns:p14="http://schemas.microsoft.com/office/powerpoint/2010/main" val="2419138806"/>
      </p:ext>
    </p:extLst>
  </p:cSld>
  <p:clrMapOvr>
    <a:masterClrMapping/>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5" y="2084187"/>
            <a:ext cx="8964185" cy="1793090"/>
          </a:xfrm>
          <a:noFill/>
        </p:spPr>
        <p:txBody>
          <a:bodyPr lIns="146304" tIns="91440" rIns="146304" bIns="91440" anchor="t" anchorCtr="0"/>
          <a:lstStyle>
            <a:lvl1pPr>
              <a:defRPr sz="5882" spc="-98"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3" y="3878578"/>
            <a:ext cx="8964187" cy="1792326"/>
          </a:xfrm>
          <a:noFill/>
        </p:spPr>
        <p:txBody>
          <a:bodyPr lIns="182880" tIns="146304" rIns="182880" bIns="146304">
            <a:noAutofit/>
          </a:bodyPr>
          <a:lstStyle>
            <a:lvl1pPr marL="0" indent="0">
              <a:spcBef>
                <a:spcPts val="0"/>
              </a:spcBef>
              <a:buNone/>
              <a:defRPr sz="3530" spc="0" baseline="0">
                <a:gradFill>
                  <a:gsLst>
                    <a:gs pos="5833">
                      <a:schemeClr val="tx1"/>
                    </a:gs>
                    <a:gs pos="53000">
                      <a:schemeClr val="tx1"/>
                    </a:gs>
                  </a:gsLst>
                  <a:lin ang="5400000" scaled="0"/>
                </a:gradFill>
                <a:latin typeface="+mj-lt"/>
              </a:defRPr>
            </a:lvl1pPr>
          </a:lstStyle>
          <a:p>
            <a:pPr lvl="0"/>
            <a:r>
              <a:rPr lang="en-US" dirty="0"/>
              <a:t>Speaker Name</a:t>
            </a:r>
          </a:p>
        </p:txBody>
      </p:sp>
      <p:sp>
        <p:nvSpPr>
          <p:cNvPr id="2" name="Footer Placeholder 1"/>
          <p:cNvSpPr>
            <a:spLocks noGrp="1"/>
          </p:cNvSpPr>
          <p:nvPr>
            <p:ph type="ftr" sz="quarter" idx="13"/>
          </p:nvPr>
        </p:nvSpPr>
        <p:spPr/>
        <p:txBody>
          <a:bodyPr/>
          <a:lstStyle/>
          <a:p>
            <a:r>
              <a:rPr lang="en-US" dirty="0"/>
              <a:t>Microsoft Confidential</a:t>
            </a:r>
          </a:p>
        </p:txBody>
      </p:sp>
      <p:sp>
        <p:nvSpPr>
          <p:cNvPr id="3" name="Slide Number Placeholder 2"/>
          <p:cNvSpPr>
            <a:spLocks noGrp="1"/>
          </p:cNvSpPr>
          <p:nvPr>
            <p:ph type="sldNum" sz="quarter" idx="14"/>
          </p:nvPr>
        </p:nvSpPr>
        <p:spPr/>
        <p:txBody>
          <a:bodyPr/>
          <a:lstStyle/>
          <a:p>
            <a:fld id="{27258FFF-F925-446B-8502-81C933981705}" type="slidenum">
              <a:rPr lang="en-US" smtClean="0"/>
              <a:pPr/>
              <a:t>‹#›</a:t>
            </a:fld>
            <a:endParaRPr lang="en-US" dirty="0"/>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5226" y="470410"/>
            <a:ext cx="1606862" cy="352152"/>
          </a:xfrm>
          <a:prstGeom prst="rect">
            <a:avLst/>
          </a:prstGeom>
        </p:spPr>
      </p:pic>
    </p:spTree>
    <p:extLst>
      <p:ext uri="{BB962C8B-B14F-4D97-AF65-F5344CB8AC3E}">
        <p14:creationId xmlns:p14="http://schemas.microsoft.com/office/powerpoint/2010/main" val="40980857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88">
          <p15:clr>
            <a:srgbClr val="C35EA4"/>
          </p15:clr>
        </p15:guide>
        <p15:guide id="2" pos="7545">
          <p15:clr>
            <a:srgbClr val="C35EA4"/>
          </p15:clr>
        </p15:guide>
        <p15:guide id="3" orient="horz" pos="302">
          <p15:clr>
            <a:srgbClr val="C35EA4"/>
          </p15:clr>
        </p15:guide>
        <p15:guide id="4" orient="horz" pos="4104">
          <p15:clr>
            <a:srgbClr val="C35EA4"/>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54558342"/>
      </p:ext>
    </p:extLst>
  </p:cSld>
  <p:clrMapOvr>
    <a:masterClrMapping/>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7"/>
            <a:ext cx="11494682" cy="89651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42"/>
            <a:ext cx="10757098" cy="1861915"/>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4750604"/>
      </p:ext>
    </p:extLst>
  </p:cSld>
  <p:clrMapOvr>
    <a:masterClrMapping/>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51291606"/>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amp; Non-bulleted text Alt. Blue">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0"/>
            <a:ext cx="5826759" cy="1267431"/>
          </a:xfrm>
        </p:spPr>
        <p:txBody>
          <a:bodyPr vert="horz" wrap="square" lIns="146304" tIns="91440" rIns="146304" bIns="91440" rtlCol="0">
            <a:spAutoFit/>
          </a:bodyPr>
          <a:lstStyle>
            <a:lvl1pPr>
              <a:defRPr lang="en-US" sz="3921" spc="0" dirty="0">
                <a:gradFill>
                  <a:gsLst>
                    <a:gs pos="81250">
                      <a:schemeClr val="tx1"/>
                    </a:gs>
                    <a:gs pos="47000">
                      <a:schemeClr val="tx1"/>
                    </a:gs>
                  </a:gsLst>
                  <a:lin ang="5400000" scaled="0"/>
                </a:gradFill>
                <a:cs typeface="+mn-cs"/>
              </a:defRPr>
            </a:lvl1pPr>
          </a:lstStyle>
          <a:p>
            <a:pPr marL="0" marR="0" lvl="0" indent="0" fontAlgn="auto">
              <a:spcBef>
                <a:spcPct val="20000"/>
              </a:spcBef>
              <a:spcAft>
                <a:spcPts val="0"/>
              </a:spcAft>
              <a:buClrTx/>
              <a:buSzPct val="90000"/>
              <a:buFont typeface="Arial" pitchFamily="34" charset="0"/>
              <a:tabLst/>
            </a:pPr>
            <a:r>
              <a:rPr lang="en-US"/>
              <a:t>Click to edit Master title style</a:t>
            </a:r>
            <a:endParaRPr lang="en-US" dirty="0"/>
          </a:p>
        </p:txBody>
      </p:sp>
      <p:sp>
        <p:nvSpPr>
          <p:cNvPr id="5" name="Text Placeholder 4"/>
          <p:cNvSpPr>
            <a:spLocks noGrp="1"/>
          </p:cNvSpPr>
          <p:nvPr>
            <p:ph type="body" sz="quarter" idx="10"/>
          </p:nvPr>
        </p:nvSpPr>
        <p:spPr>
          <a:xfrm>
            <a:off x="269240" y="1635897"/>
            <a:ext cx="5826759" cy="561290"/>
          </a:xfrm>
        </p:spPr>
        <p:txBody>
          <a:bodyPr/>
          <a:lstStyle>
            <a:lvl1pPr marL="0" indent="0">
              <a:buNone/>
              <a:defRPr sz="2745"/>
            </a:lvl1pPr>
          </a:lstStyle>
          <a:p>
            <a:pPr lvl="0"/>
            <a:r>
              <a:rPr lang="en-US"/>
              <a:t>Click to edit Master text styles</a:t>
            </a:r>
          </a:p>
        </p:txBody>
      </p:sp>
    </p:spTree>
    <p:extLst>
      <p:ext uri="{BB962C8B-B14F-4D97-AF65-F5344CB8AC3E}">
        <p14:creationId xmlns:p14="http://schemas.microsoft.com/office/powerpoint/2010/main" val="1960478458"/>
      </p:ext>
    </p:extLst>
  </p:cSld>
  <p:clrMapOvr>
    <a:masterClrMapping/>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251" rtl="0" eaLnBrk="1" fontAlgn="auto" latinLnBrk="0" hangingPunct="1">
              <a:lnSpc>
                <a:spcPct val="100000"/>
              </a:lnSpc>
              <a:spcBef>
                <a:spcPct val="0"/>
              </a:spcBef>
              <a:spcAft>
                <a:spcPts val="0"/>
              </a:spcAft>
              <a:buClrTx/>
              <a:buSzTx/>
              <a:tabLst/>
              <a:defRPr/>
            </a:pPr>
            <a:r>
              <a:rPr lang="en-US"/>
              <a:t>Click to edit Master text styles</a:t>
            </a:r>
          </a:p>
        </p:txBody>
      </p:sp>
    </p:spTree>
    <p:extLst>
      <p:ext uri="{BB962C8B-B14F-4D97-AF65-F5344CB8AC3E}">
        <p14:creationId xmlns:p14="http://schemas.microsoft.com/office/powerpoint/2010/main" val="1503790321"/>
      </p:ext>
    </p:extLst>
  </p:cSld>
  <p:clrMapOvr>
    <a:masterClrMapping/>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userDrawn="1">
  <p:cSld name="1_Title Only">
    <p:bg bwMode="gray">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830454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2"/>
          <p:cNvSpPr>
            <a:spLocks noGrp="1"/>
          </p:cNvSpPr>
          <p:nvPr>
            <p:ph type="dt" sz="half" idx="10"/>
          </p:nvPr>
        </p:nvSpPr>
        <p:spPr/>
        <p:txBody>
          <a:bodyPr/>
          <a:lstStyle/>
          <a:p>
            <a:fld id="{A07A0CB5-9F3B-4A6E-8D28-8CAFB542C325}" type="datetimeFigureOut">
              <a:rPr lang="en-GB" smtClean="0"/>
              <a:t>26/10/2016</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1C757C90-C330-4B8A-A128-554A654509F0}" type="slidenum">
              <a:rPr lang="en-GB" smtClean="0"/>
              <a:t>‹#›</a:t>
            </a:fld>
            <a:endParaRPr lang="en-GB"/>
          </a:p>
        </p:txBody>
      </p:sp>
    </p:spTree>
    <p:extLst>
      <p:ext uri="{BB962C8B-B14F-4D97-AF65-F5344CB8AC3E}">
        <p14:creationId xmlns:p14="http://schemas.microsoft.com/office/powerpoint/2010/main" val="2374966348"/>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userDrawn="1">
  <p:cSld name="Title &amp; Content Blue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dirty="0"/>
              <a:t>Click to edit Master title style</a:t>
            </a:r>
          </a:p>
        </p:txBody>
      </p:sp>
      <p:sp>
        <p:nvSpPr>
          <p:cNvPr id="4" name="Content Placeholder 3"/>
          <p:cNvSpPr>
            <a:spLocks noGrp="1"/>
          </p:cNvSpPr>
          <p:nvPr>
            <p:ph sz="quarter" idx="10"/>
          </p:nvPr>
        </p:nvSpPr>
        <p:spPr>
          <a:xfrm>
            <a:off x="269240" y="1663915"/>
            <a:ext cx="8964248" cy="832882"/>
          </a:xfrm>
        </p:spPr>
        <p:txBody>
          <a:bodyPr/>
          <a:lstStyle>
            <a:lvl1pPr marL="0" indent="0">
              <a:buNone/>
              <a:defRPr sz="4706"/>
            </a:lvl1pPr>
            <a:lvl2pPr>
              <a:defRPr sz="3530"/>
            </a:lvl2pPr>
            <a:lvl3pPr>
              <a:defRPr sz="3530"/>
            </a:lvl3pPr>
            <a:lvl4pPr>
              <a:defRPr sz="3530"/>
            </a:lvl4pPr>
            <a:lvl5pPr>
              <a:defRPr sz="3530"/>
            </a:lvl5pPr>
          </a:lstStyle>
          <a:p>
            <a:pPr lvl="0"/>
            <a:r>
              <a:rPr lang="en-US" dirty="0"/>
              <a:t>Click to edit Master text styles</a:t>
            </a:r>
          </a:p>
        </p:txBody>
      </p:sp>
    </p:spTree>
    <p:extLst>
      <p:ext uri="{BB962C8B-B14F-4D97-AF65-F5344CB8AC3E}">
        <p14:creationId xmlns:p14="http://schemas.microsoft.com/office/powerpoint/2010/main" val="229860849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4"/>
            <a:ext cx="9144000" cy="2387600"/>
          </a:xfrm>
        </p:spPr>
        <p:txBody>
          <a:bodyPr anchor="b"/>
          <a:lstStyle>
            <a:lvl1pPr algn="ctr">
              <a:defRPr sz="5999"/>
            </a:lvl1pPr>
          </a:lstStyle>
          <a:p>
            <a:r>
              <a:rPr lang="en-US"/>
              <a:t>Click to edit Master title style</a:t>
            </a:r>
          </a:p>
        </p:txBody>
      </p:sp>
      <p:sp>
        <p:nvSpPr>
          <p:cNvPr id="3" name="Subtitle 2"/>
          <p:cNvSpPr>
            <a:spLocks noGrp="1"/>
          </p:cNvSpPr>
          <p:nvPr>
            <p:ph type="subTitle" idx="1"/>
          </p:nvPr>
        </p:nvSpPr>
        <p:spPr>
          <a:xfrm>
            <a:off x="1524000" y="3602039"/>
            <a:ext cx="9144000" cy="513510"/>
          </a:xfrm>
        </p:spPr>
        <p:txBody>
          <a:bodyPr/>
          <a:lstStyle>
            <a:lvl1pPr marL="0" indent="0" algn="ctr">
              <a:buNone/>
              <a:defRPr sz="2400"/>
            </a:lvl1pPr>
            <a:lvl2pPr marL="457159" indent="0" algn="ctr">
              <a:buNone/>
              <a:defRPr sz="2000"/>
            </a:lvl2pPr>
            <a:lvl3pPr marL="914320" indent="0" algn="ctr">
              <a:buNone/>
              <a:defRPr sz="1800"/>
            </a:lvl3pPr>
            <a:lvl4pPr marL="1371479" indent="0" algn="ctr">
              <a:buNone/>
              <a:defRPr sz="1600"/>
            </a:lvl4pPr>
            <a:lvl5pPr marL="1828638" indent="0" algn="ctr">
              <a:buNone/>
              <a:defRPr sz="1600"/>
            </a:lvl5pPr>
            <a:lvl6pPr marL="2285798" indent="0" algn="ctr">
              <a:buNone/>
              <a:defRPr sz="1600"/>
            </a:lvl6pPr>
            <a:lvl7pPr marL="2742959" indent="0" algn="ctr">
              <a:buNone/>
              <a:defRPr sz="1600"/>
            </a:lvl7pPr>
            <a:lvl8pPr marL="3200119" indent="0" algn="ctr">
              <a:buNone/>
              <a:defRPr sz="1600"/>
            </a:lvl8pPr>
            <a:lvl9pPr marL="3657278" indent="0" algn="ctr">
              <a:buNone/>
              <a:defRPr sz="1600"/>
            </a:lvl9pPr>
          </a:lstStyle>
          <a:p>
            <a:r>
              <a:rPr lang="en-US"/>
              <a:t>Click to edit Master subtitle style</a:t>
            </a:r>
          </a:p>
        </p:txBody>
      </p:sp>
      <p:sp>
        <p:nvSpPr>
          <p:cNvPr id="4" name="Date Placeholder 3"/>
          <p:cNvSpPr>
            <a:spLocks noGrp="1"/>
          </p:cNvSpPr>
          <p:nvPr>
            <p:ph type="dt" sz="half" idx="10"/>
          </p:nvPr>
        </p:nvSpPr>
        <p:spPr>
          <a:xfrm>
            <a:off x="838201" y="6356351"/>
            <a:ext cx="2743200" cy="365125"/>
          </a:xfrm>
          <a:prstGeom prst="rect">
            <a:avLst/>
          </a:prstGeom>
        </p:spPr>
        <p:txBody>
          <a:bodyPr/>
          <a:lstStyle/>
          <a:p>
            <a:fld id="{DFFEE262-4013-4546-9886-7BC800338EDD}" type="datetimeFigureOut">
              <a:rPr lang="en-US" smtClean="0"/>
              <a:t>10/26/2016</a:t>
            </a:fld>
            <a:endParaRPr lang="en-US"/>
          </a:p>
        </p:txBody>
      </p:sp>
      <p:sp>
        <p:nvSpPr>
          <p:cNvPr id="5" name="Footer Placeholder 4"/>
          <p:cNvSpPr>
            <a:spLocks noGrp="1"/>
          </p:cNvSpPr>
          <p:nvPr>
            <p:ph type="ftr" sz="quarter" idx="11"/>
          </p:nvPr>
        </p:nvSpPr>
        <p:spPr>
          <a:xfrm>
            <a:off x="4038601" y="6356351"/>
            <a:ext cx="4114799"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1"/>
            <a:ext cx="2743200" cy="365125"/>
          </a:xfrm>
          <a:prstGeom prst="rect">
            <a:avLst/>
          </a:prstGeom>
        </p:spPr>
        <p:txBody>
          <a:bodyPr/>
          <a:lstStyle/>
          <a:p>
            <a:fld id="{11A04A16-89DC-4C20-B874-674182D0B7CB}" type="slidenum">
              <a:rPr lang="en-US" smtClean="0"/>
              <a:t>‹#›</a:t>
            </a:fld>
            <a:endParaRPr lang="en-US"/>
          </a:p>
        </p:txBody>
      </p:sp>
    </p:spTree>
    <p:extLst>
      <p:ext uri="{BB962C8B-B14F-4D97-AF65-F5344CB8AC3E}">
        <p14:creationId xmlns:p14="http://schemas.microsoft.com/office/powerpoint/2010/main" val="144708285"/>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06175" y="1122363"/>
            <a:ext cx="11034445" cy="2387600"/>
          </a:xfrm>
        </p:spPr>
        <p:txBody>
          <a:bodyPr anchor="b"/>
          <a:lstStyle>
            <a:lvl1pPr algn="l">
              <a:defRPr sz="6000"/>
            </a:lvl1pPr>
          </a:lstStyle>
          <a:p>
            <a:r>
              <a:rPr lang="en-US" dirty="0"/>
              <a:t>Click to edit Master title style</a:t>
            </a:r>
          </a:p>
        </p:txBody>
      </p:sp>
      <p:sp>
        <p:nvSpPr>
          <p:cNvPr id="3" name="Subtitle 2"/>
          <p:cNvSpPr>
            <a:spLocks noGrp="1"/>
          </p:cNvSpPr>
          <p:nvPr>
            <p:ph type="subTitle" idx="1"/>
          </p:nvPr>
        </p:nvSpPr>
        <p:spPr>
          <a:xfrm>
            <a:off x="606175" y="3602038"/>
            <a:ext cx="11034445" cy="1655762"/>
          </a:xfrm>
        </p:spPr>
        <p:txBody>
          <a:bodyPr>
            <a:normAutofit/>
          </a:bodyPr>
          <a:lstStyle>
            <a:lvl1pPr marL="0" indent="0" algn="l">
              <a:buNone/>
              <a:defRPr sz="3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1059048857"/>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type="title" preserve="1">
  <p:cSld name="3_Title Slide">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rgbClr val="1D43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p:cNvSpPr>
            <a:spLocks noGrp="1"/>
          </p:cNvSpPr>
          <p:nvPr>
            <p:ph type="ctrTitle"/>
          </p:nvPr>
        </p:nvSpPr>
        <p:spPr>
          <a:xfrm>
            <a:off x="606175" y="1122363"/>
            <a:ext cx="11034445" cy="2387600"/>
          </a:xfrm>
        </p:spPr>
        <p:txBody>
          <a:bodyPr anchor="b"/>
          <a:lstStyle>
            <a:lvl1pPr algn="l">
              <a:defRPr sz="6000"/>
            </a:lvl1pPr>
          </a:lstStyle>
          <a:p>
            <a:r>
              <a:rPr lang="en-US" dirty="0"/>
              <a:t>Click to edit Master title style</a:t>
            </a:r>
          </a:p>
        </p:txBody>
      </p:sp>
      <p:sp>
        <p:nvSpPr>
          <p:cNvPr id="3" name="Subtitle 2"/>
          <p:cNvSpPr>
            <a:spLocks noGrp="1"/>
          </p:cNvSpPr>
          <p:nvPr>
            <p:ph type="subTitle" idx="1"/>
          </p:nvPr>
        </p:nvSpPr>
        <p:spPr>
          <a:xfrm>
            <a:off x="606175" y="3602038"/>
            <a:ext cx="11034445" cy="1655762"/>
          </a:xfrm>
        </p:spPr>
        <p:txBody>
          <a:bodyPr>
            <a:normAutofit/>
          </a:bodyPr>
          <a:lstStyle>
            <a:lvl1pPr marL="0" indent="0" algn="l">
              <a:buNone/>
              <a:defRPr sz="3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1583449951"/>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p:cNvSpPr>
            <a:spLocks noGrp="1"/>
          </p:cNvSpPr>
          <p:nvPr>
            <p:ph type="ctrTitle" hasCustomPrompt="1"/>
          </p:nvPr>
        </p:nvSpPr>
        <p:spPr>
          <a:xfrm>
            <a:off x="606175" y="2235200"/>
            <a:ext cx="11034445" cy="2387600"/>
          </a:xfrm>
        </p:spPr>
        <p:txBody>
          <a:bodyPr anchor="b">
            <a:normAutofit/>
          </a:bodyPr>
          <a:lstStyle>
            <a:lvl1pPr algn="l">
              <a:defRPr sz="13800"/>
            </a:lvl1pPr>
          </a:lstStyle>
          <a:p>
            <a:r>
              <a:rPr lang="en-US" dirty="0"/>
              <a:t>Video</a:t>
            </a:r>
          </a:p>
        </p:txBody>
      </p:sp>
    </p:spTree>
    <p:extLst>
      <p:ext uri="{BB962C8B-B14F-4D97-AF65-F5344CB8AC3E}">
        <p14:creationId xmlns:p14="http://schemas.microsoft.com/office/powerpoint/2010/main" val="3242853358"/>
      </p:ext>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type="title" preserve="1">
  <p:cSld name="2_Title Slide">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06175" y="1534345"/>
            <a:ext cx="11034445" cy="1007888"/>
          </a:xfrm>
        </p:spPr>
        <p:txBody>
          <a:bodyPr anchor="b"/>
          <a:lstStyle>
            <a:lvl1pPr algn="l">
              <a:defRPr sz="6000">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606175" y="2853732"/>
            <a:ext cx="11034445" cy="2404068"/>
          </a:xfrm>
        </p:spPr>
        <p:txBody>
          <a:bodyPr>
            <a:normAutofit/>
          </a:bodyPr>
          <a:lstStyle>
            <a:lvl1pPr marL="0" indent="0" algn="l">
              <a:buNone/>
              <a:defRPr sz="3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3430980786"/>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6175" y="2816939"/>
            <a:ext cx="11034445" cy="2387600"/>
          </a:xfrm>
        </p:spPr>
        <p:txBody>
          <a:bodyPr anchor="b">
            <a:noAutofit/>
          </a:bodyPr>
          <a:lstStyle>
            <a:lvl1pPr algn="l">
              <a:defRPr sz="23900">
                <a:solidFill>
                  <a:schemeClr val="bg1"/>
                </a:solidFill>
              </a:defRPr>
            </a:lvl1pPr>
          </a:lstStyle>
          <a:p>
            <a:r>
              <a:rPr lang="en-US" dirty="0"/>
              <a:t>web</a:t>
            </a:r>
          </a:p>
        </p:txBody>
      </p:sp>
    </p:spTree>
    <p:extLst>
      <p:ext uri="{BB962C8B-B14F-4D97-AF65-F5344CB8AC3E}">
        <p14:creationId xmlns:p14="http://schemas.microsoft.com/office/powerpoint/2010/main" val="30735098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ru-RU"/>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Date Placeholder 3"/>
          <p:cNvSpPr>
            <a:spLocks noGrp="1"/>
          </p:cNvSpPr>
          <p:nvPr>
            <p:ph type="dt" sz="half" idx="10"/>
          </p:nvPr>
        </p:nvSpPr>
        <p:spPr/>
        <p:txBody>
          <a:bodyPr/>
          <a:lstStyle/>
          <a:p>
            <a:fld id="{FABC6278-CF98-4FA0-B683-E87350CF8B7C}" type="datetimeFigureOut">
              <a:rPr lang="ru-RU" smtClean="0"/>
              <a:t>26.10.2016</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74CF6468-C320-4D85-BD95-08A9A798228E}" type="slidenum">
              <a:rPr lang="ru-RU" smtClean="0"/>
              <a:t>‹#›</a:t>
            </a:fld>
            <a:endParaRPr lang="ru-RU"/>
          </a:p>
        </p:txBody>
      </p:sp>
    </p:spTree>
    <p:extLst>
      <p:ext uri="{BB962C8B-B14F-4D97-AF65-F5344CB8AC3E}">
        <p14:creationId xmlns:p14="http://schemas.microsoft.com/office/powerpoint/2010/main" val="76998829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le &amp; Non-bulleted text Alt. Grey">
    <p:bg>
      <p:bgPr>
        <a:solidFill>
          <a:srgbClr val="1E1E1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0"/>
            <a:ext cx="5826759" cy="1267431"/>
          </a:xfrm>
        </p:spPr>
        <p:txBody>
          <a:bodyPr vert="horz" wrap="square" lIns="146304" tIns="91440" rIns="146304" bIns="91440" rtlCol="0">
            <a:spAutoFit/>
          </a:bodyPr>
          <a:lstStyle>
            <a:lvl1pPr>
              <a:defRPr lang="en-US" sz="3921" spc="0" dirty="0">
                <a:gradFill>
                  <a:gsLst>
                    <a:gs pos="81250">
                      <a:schemeClr val="tx1"/>
                    </a:gs>
                    <a:gs pos="47000">
                      <a:schemeClr val="tx1"/>
                    </a:gs>
                  </a:gsLst>
                  <a:lin ang="5400000" scaled="0"/>
                </a:gradFill>
                <a:cs typeface="+mn-cs"/>
              </a:defRPr>
            </a:lvl1pPr>
          </a:lstStyle>
          <a:p>
            <a:pPr marL="0" marR="0" lvl="0" indent="0" fontAlgn="auto">
              <a:spcBef>
                <a:spcPct val="20000"/>
              </a:spcBef>
              <a:spcAft>
                <a:spcPts val="0"/>
              </a:spcAft>
              <a:buClrTx/>
              <a:buSzPct val="90000"/>
              <a:buFont typeface="Arial" pitchFamily="34" charset="0"/>
              <a:tabLst/>
            </a:pPr>
            <a:r>
              <a:rPr lang="en-US"/>
              <a:t>Click to edit Master title style</a:t>
            </a:r>
            <a:endParaRPr lang="en-US" dirty="0"/>
          </a:p>
        </p:txBody>
      </p:sp>
      <p:sp>
        <p:nvSpPr>
          <p:cNvPr id="5" name="Text Placeholder 4"/>
          <p:cNvSpPr>
            <a:spLocks noGrp="1"/>
          </p:cNvSpPr>
          <p:nvPr>
            <p:ph type="body" sz="quarter" idx="10"/>
          </p:nvPr>
        </p:nvSpPr>
        <p:spPr>
          <a:xfrm>
            <a:off x="269240" y="1635897"/>
            <a:ext cx="5826759" cy="561290"/>
          </a:xfrm>
        </p:spPr>
        <p:txBody>
          <a:bodyPr/>
          <a:lstStyle>
            <a:lvl1pPr marL="0" indent="0">
              <a:buNone/>
              <a:defRPr sz="2745"/>
            </a:lvl1pPr>
          </a:lstStyle>
          <a:p>
            <a:pPr lvl="0"/>
            <a:r>
              <a:rPr lang="en-US"/>
              <a:t>Click to edit Master text styles</a:t>
            </a:r>
          </a:p>
        </p:txBody>
      </p:sp>
    </p:spTree>
    <p:extLst>
      <p:ext uri="{BB962C8B-B14F-4D97-AF65-F5344CB8AC3E}">
        <p14:creationId xmlns:p14="http://schemas.microsoft.com/office/powerpoint/2010/main" val="4028268749"/>
      </p:ext>
    </p:extLst>
  </p:cSld>
  <p:clrMapOvr>
    <a:masterClrMapping/>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pPr/>
              <a:t>‹#›</a:t>
            </a:fld>
            <a:endParaRPr lang="en-US"/>
          </a:p>
        </p:txBody>
      </p:sp>
    </p:spTree>
    <p:extLst>
      <p:ext uri="{BB962C8B-B14F-4D97-AF65-F5344CB8AC3E}">
        <p14:creationId xmlns:p14="http://schemas.microsoft.com/office/powerpoint/2010/main" val="273403614"/>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560798" y="2111604"/>
            <a:ext cx="11079822" cy="39809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pPr/>
              <a:t>‹#›</a:t>
            </a:fld>
            <a:endParaRPr lang="en-US"/>
          </a:p>
        </p:txBody>
      </p:sp>
      <p:sp>
        <p:nvSpPr>
          <p:cNvPr id="5" name="Text Placeholder 4"/>
          <p:cNvSpPr>
            <a:spLocks noGrp="1"/>
          </p:cNvSpPr>
          <p:nvPr>
            <p:ph type="body" sz="quarter" idx="13" hasCustomPrompt="1"/>
          </p:nvPr>
        </p:nvSpPr>
        <p:spPr>
          <a:xfrm>
            <a:off x="560388" y="1534096"/>
            <a:ext cx="11080750" cy="437594"/>
          </a:xfrm>
        </p:spPr>
        <p:txBody>
          <a:bodyPr>
            <a:normAutofit/>
          </a:bodyPr>
          <a:lstStyle>
            <a:lvl1pPr marL="0" indent="0">
              <a:buFontTx/>
              <a:buNone/>
              <a:defRPr sz="2000" cap="all" baseline="0"/>
            </a:lvl1pPr>
            <a:lvl5pPr>
              <a:defRPr/>
            </a:lvl5pPr>
          </a:lstStyle>
          <a:p>
            <a:pPr lvl="0"/>
            <a:r>
              <a:rPr lang="en-US" dirty="0"/>
              <a:t>Secondary refining headline</a:t>
            </a:r>
          </a:p>
        </p:txBody>
      </p:sp>
    </p:spTree>
    <p:extLst>
      <p:ext uri="{BB962C8B-B14F-4D97-AF65-F5344CB8AC3E}">
        <p14:creationId xmlns:p14="http://schemas.microsoft.com/office/powerpoint/2010/main" val="2460672413"/>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Slide Number Placeholder 4"/>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pPr/>
              <a:t>‹#›</a:t>
            </a:fld>
            <a:endParaRPr lang="en-US"/>
          </a:p>
        </p:txBody>
      </p:sp>
    </p:spTree>
    <p:extLst>
      <p:ext uri="{BB962C8B-B14F-4D97-AF65-F5344CB8AC3E}">
        <p14:creationId xmlns:p14="http://schemas.microsoft.com/office/powerpoint/2010/main" val="658724303"/>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560798" y="416497"/>
            <a:ext cx="11079822" cy="922110"/>
          </a:xfrm>
        </p:spPr>
        <p:txBody>
          <a:bodyPr>
            <a:normAutofit/>
          </a:bodyPr>
          <a:lstStyle>
            <a:lvl1pPr>
              <a:defRPr sz="4400"/>
            </a:lvl1pPr>
          </a:lstStyle>
          <a:p>
            <a:r>
              <a:rPr lang="en-US"/>
              <a:t>Click to edit Master title style</a:t>
            </a:r>
          </a:p>
        </p:txBody>
      </p:sp>
      <p:sp>
        <p:nvSpPr>
          <p:cNvPr id="5" name="Slide Number Placeholder 4"/>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pPr/>
              <a:t>‹#›</a:t>
            </a:fld>
            <a:endParaRPr lang="en-US"/>
          </a:p>
        </p:txBody>
      </p:sp>
    </p:spTree>
    <p:extLst>
      <p:ext uri="{BB962C8B-B14F-4D97-AF65-F5344CB8AC3E}">
        <p14:creationId xmlns:p14="http://schemas.microsoft.com/office/powerpoint/2010/main" val="1648925510"/>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903414" y="6256216"/>
            <a:ext cx="2743200" cy="365125"/>
          </a:xfrm>
          <a:prstGeom prst="rect">
            <a:avLst/>
          </a:prstGeom>
        </p:spPr>
        <p:txBody>
          <a:bodyPr/>
          <a:lstStyle/>
          <a:p>
            <a:fld id="{0A164282-434E-41D4-9582-783D542A7B68}" type="slidenum">
              <a:rPr lang="en-US" smtClean="0"/>
              <a:pPr/>
              <a:t>‹#›</a:t>
            </a:fld>
            <a:endParaRPr lang="en-US"/>
          </a:p>
        </p:txBody>
      </p:sp>
    </p:spTree>
    <p:extLst>
      <p:ext uri="{BB962C8B-B14F-4D97-AF65-F5344CB8AC3E}">
        <p14:creationId xmlns:p14="http://schemas.microsoft.com/office/powerpoint/2010/main" val="2523932937"/>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86966310"/>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blank" preserve="1">
  <p:cSld name="2_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3" name="Rectangle 2"/>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Tree>
    <p:extLst>
      <p:ext uri="{BB962C8B-B14F-4D97-AF65-F5344CB8AC3E}">
        <p14:creationId xmlns:p14="http://schemas.microsoft.com/office/powerpoint/2010/main" val="4010267312"/>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60798" y="457199"/>
            <a:ext cx="4211227" cy="1936679"/>
          </a:xfrm>
        </p:spPr>
        <p:txBody>
          <a:bodyPr anchor="b">
            <a:noAutofit/>
          </a:bodyPr>
          <a:lstStyle>
            <a:lvl1pPr>
              <a:defRPr sz="4000"/>
            </a:lvl1pPr>
          </a:lstStyle>
          <a:p>
            <a:r>
              <a:rPr lang="en-US"/>
              <a:t>Click to edit Master title style</a:t>
            </a:r>
          </a:p>
        </p:txBody>
      </p:sp>
      <p:sp>
        <p:nvSpPr>
          <p:cNvPr id="3" name="Content Placeholder 2"/>
          <p:cNvSpPr>
            <a:spLocks noGrp="1"/>
          </p:cNvSpPr>
          <p:nvPr>
            <p:ph idx="1"/>
          </p:nvPr>
        </p:nvSpPr>
        <p:spPr>
          <a:xfrm>
            <a:off x="5183188" y="987425"/>
            <a:ext cx="6457432" cy="4873625"/>
          </a:xfrm>
        </p:spPr>
        <p:txBody>
          <a:bodyPr/>
          <a:lstStyle>
            <a:lvl1pPr>
              <a:defRPr sz="3200">
                <a:latin typeface="+mj-lt"/>
              </a:defRPr>
            </a:lvl1pPr>
            <a:lvl2pPr>
              <a:defRPr sz="2800">
                <a:latin typeface="+mj-lt"/>
              </a:defRPr>
            </a:lvl2pPr>
            <a:lvl3pPr>
              <a:defRPr sz="2400">
                <a:latin typeface="+mj-lt"/>
              </a:defRPr>
            </a:lvl3pPr>
            <a:lvl4pPr>
              <a:defRPr sz="2000">
                <a:latin typeface="+mj-lt"/>
              </a:defRPr>
            </a:lvl4pPr>
            <a:lvl5pPr>
              <a:defRPr sz="2000">
                <a:latin typeface="+mj-lt"/>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560798" y="2604070"/>
            <a:ext cx="4211227" cy="3264917"/>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7" name="Slide Number Placeholder 6"/>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pPr/>
              <a:t>‹#›</a:t>
            </a:fld>
            <a:endParaRPr lang="en-US"/>
          </a:p>
        </p:txBody>
      </p:sp>
    </p:spTree>
    <p:extLst>
      <p:ext uri="{BB962C8B-B14F-4D97-AF65-F5344CB8AC3E}">
        <p14:creationId xmlns:p14="http://schemas.microsoft.com/office/powerpoint/2010/main" val="3601699925"/>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userDrawn="1">
  <p:cSld name="1_Title Slide 3">
    <p:bg>
      <p:bgPr>
        <a:solidFill>
          <a:srgbClr val="002060"/>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122602" y="193594"/>
            <a:ext cx="9860610" cy="720807"/>
          </a:xfrm>
          <a:noFill/>
        </p:spPr>
        <p:txBody>
          <a:bodyPr lIns="143407" tIns="89629" rIns="143407" bIns="89629" anchor="t" anchorCtr="0">
            <a:normAutofit/>
          </a:bodyPr>
          <a:lstStyle>
            <a:lvl1pPr>
              <a:defRPr sz="4000" spc="-98" baseline="0">
                <a:solidFill>
                  <a:srgbClr val="00B0F0"/>
                </a:solidFill>
              </a:defRPr>
            </a:lvl1pPr>
          </a:lstStyle>
          <a:p>
            <a:r>
              <a:rPr lang="en-US" dirty="0"/>
              <a:t>Presentation title</a:t>
            </a:r>
          </a:p>
        </p:txBody>
      </p:sp>
    </p:spTree>
    <p:extLst>
      <p:ext uri="{BB962C8B-B14F-4D97-AF65-F5344CB8AC3E}">
        <p14:creationId xmlns:p14="http://schemas.microsoft.com/office/powerpoint/2010/main" val="42776364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userDrawn="1">
  <p:cSld name="Title Slide_Color  2">
    <p:spTree>
      <p:nvGrpSpPr>
        <p:cNvPr id="1" name=""/>
        <p:cNvGrpSpPr/>
        <p:nvPr/>
      </p:nvGrpSpPr>
      <p:grpSpPr>
        <a:xfrm>
          <a:off x="0" y="0"/>
          <a:ext cx="0" cy="0"/>
          <a:chOff x="0" y="0"/>
          <a:chExt cx="0" cy="0"/>
        </a:xfrm>
      </p:grpSpPr>
      <p:sp>
        <p:nvSpPr>
          <p:cNvPr id="7" name="Text Placeholder 6"/>
          <p:cNvSpPr>
            <a:spLocks noGrp="1"/>
          </p:cNvSpPr>
          <p:nvPr>
            <p:ph type="body" sz="quarter" idx="11"/>
          </p:nvPr>
        </p:nvSpPr>
        <p:spPr>
          <a:xfrm>
            <a:off x="269239" y="5670380"/>
            <a:ext cx="11653523" cy="896552"/>
          </a:xfrm>
        </p:spPr>
        <p:txBody>
          <a:bodyPr lIns="182880" tIns="146304" rIns="182880" bIns="146304" anchor="b">
            <a:noAutofit/>
          </a:bodyPr>
          <a:lstStyle>
            <a:lvl1pPr>
              <a:defRPr sz="1961" baseline="0">
                <a:latin typeface="+mn-lt"/>
              </a:defRPr>
            </a:lvl1pPr>
          </a:lstStyle>
          <a:p>
            <a:pPr lvl="0"/>
            <a:r>
              <a:rPr lang="en-US" dirty="0"/>
              <a:t>Click to edit Master text styles</a:t>
            </a:r>
          </a:p>
        </p:txBody>
      </p:sp>
      <p:sp>
        <p:nvSpPr>
          <p:cNvPr id="2" name="Title 1"/>
          <p:cNvSpPr>
            <a:spLocks noGrp="1"/>
          </p:cNvSpPr>
          <p:nvPr>
            <p:ph type="title"/>
          </p:nvPr>
        </p:nvSpPr>
        <p:spPr>
          <a:xfrm>
            <a:off x="269239" y="2084173"/>
            <a:ext cx="11653522" cy="894996"/>
          </a:xfrm>
        </p:spPr>
        <p:txBody>
          <a:bodyPr/>
          <a:lstStyle>
            <a:lvl1pPr>
              <a:defRPr sz="5294"/>
            </a:lvl1pPr>
          </a:lstStyle>
          <a:p>
            <a:r>
              <a:rPr lang="en-US" dirty="0"/>
              <a:t>Click to edit Master title style</a:t>
            </a:r>
          </a:p>
        </p:txBody>
      </p:sp>
    </p:spTree>
    <p:extLst>
      <p:ext uri="{BB962C8B-B14F-4D97-AF65-F5344CB8AC3E}">
        <p14:creationId xmlns:p14="http://schemas.microsoft.com/office/powerpoint/2010/main" val="1178546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and non-bullete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marL="0" indent="0">
              <a:buFontTx/>
              <a:buNone/>
              <a:defRPr sz="3529"/>
            </a:lvl1pPr>
            <a:lvl2pPr marL="336145" indent="0">
              <a:buFontTx/>
              <a:buNone/>
              <a:defRPr/>
            </a:lvl2pPr>
            <a:lvl3pPr marL="560241" indent="0">
              <a:buFontTx/>
              <a:buNone/>
              <a:defRPr/>
            </a:lvl3pPr>
            <a:lvl4pPr marL="784338" indent="0">
              <a:buFontTx/>
              <a:buNone/>
              <a:defRPr/>
            </a:lvl4pPr>
            <a:lvl5pPr marL="1008435" indent="0">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25632548"/>
      </p:ext>
    </p:extLst>
  </p:cSld>
  <p:clrMapOvr>
    <a:masterClrMapping/>
  </p:clrMapOvr>
  <p:transition>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userDrawn="1">
  <p:cSld name="Blank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33357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1.xml><?xml version="1.0" encoding="utf-8"?>
<p:sldLayout xmlns:a="http://schemas.openxmlformats.org/drawingml/2006/main" xmlns:r="http://schemas.openxmlformats.org/officeDocument/2006/relationships" xmlns:p="http://schemas.openxmlformats.org/presentationml/2006/main">
  <p:cSld name="3_Blank">
    <p:spTree>
      <p:nvGrpSpPr>
        <p:cNvPr id="1" name=""/>
        <p:cNvGrpSpPr/>
        <p:nvPr/>
      </p:nvGrpSpPr>
      <p:grpSpPr>
        <a:xfrm>
          <a:off x="0" y="0"/>
          <a:ext cx="0" cy="0"/>
          <a:chOff x="0" y="0"/>
          <a:chExt cx="0" cy="0"/>
        </a:xfrm>
      </p:grpSpPr>
      <p:sp>
        <p:nvSpPr>
          <p:cNvPr id="6" name="Text Placeholder 23"/>
          <p:cNvSpPr>
            <a:spLocks noGrp="1"/>
          </p:cNvSpPr>
          <p:nvPr>
            <p:ph type="body" sz="quarter" idx="14" hasCustomPrompt="1"/>
          </p:nvPr>
        </p:nvSpPr>
        <p:spPr>
          <a:xfrm>
            <a:off x="11430000" y="6464369"/>
            <a:ext cx="762000" cy="406265"/>
          </a:xfrm>
          <a:prstGeom prst="rect">
            <a:avLst/>
          </a:prstGeom>
        </p:spPr>
        <p:txBody>
          <a:bodyPr anchor="ctr"/>
          <a:lstStyle>
            <a:lvl1pPr marL="0" indent="0" algn="r">
              <a:buNone/>
              <a:defRPr sz="800">
                <a:solidFill>
                  <a:schemeClr val="tx1"/>
                </a:solidFill>
              </a:defRPr>
            </a:lvl1pPr>
          </a:lstStyle>
          <a:p>
            <a:fld id="{13C7C2A1-6219-4FFB-8871-7AF0864EFB3F}" type="slidenum">
              <a:rPr lang="en-US" smtClean="0"/>
              <a:t>‹#›</a:t>
            </a:fld>
            <a:endParaRPr lang="en-US" dirty="0"/>
          </a:p>
        </p:txBody>
      </p:sp>
      <p:sp>
        <p:nvSpPr>
          <p:cNvPr id="2" name="Footer Placeholder 1"/>
          <p:cNvSpPr>
            <a:spLocks noGrp="1"/>
          </p:cNvSpPr>
          <p:nvPr>
            <p:ph type="ftr" sz="quarter" idx="15"/>
          </p:nvPr>
        </p:nvSpPr>
        <p:spPr>
          <a:xfrm>
            <a:off x="3048000" y="6477873"/>
            <a:ext cx="8381999" cy="380127"/>
          </a:xfrm>
          <a:prstGeom prst="rect">
            <a:avLst/>
          </a:prstGeom>
        </p:spPr>
        <p:txBody>
          <a:bodyPr/>
          <a:lstStyle/>
          <a:p>
            <a:pPr defTabSz="914133"/>
            <a:endParaRPr lang="en-US" dirty="0">
              <a:solidFill>
                <a:srgbClr val="505050"/>
              </a:solidFill>
            </a:endParaRPr>
          </a:p>
        </p:txBody>
      </p:sp>
      <p:sp>
        <p:nvSpPr>
          <p:cNvPr id="3" name="Slide Number Placeholder 2"/>
          <p:cNvSpPr>
            <a:spLocks noGrp="1"/>
          </p:cNvSpPr>
          <p:nvPr>
            <p:ph type="sldNum" sz="quarter" idx="16"/>
          </p:nvPr>
        </p:nvSpPr>
        <p:spPr>
          <a:xfrm>
            <a:off x="11430002" y="6477875"/>
            <a:ext cx="761998" cy="380126"/>
          </a:xfrm>
          <a:prstGeom prst="rect">
            <a:avLst/>
          </a:prstGeom>
        </p:spPr>
        <p:txBody>
          <a:bodyPr/>
          <a:lstStyle/>
          <a:p>
            <a:pPr defTabSz="914133"/>
            <a:fld id="{FAADACFB-7C71-4E89-89D2-7BBA40B7BFA9}" type="slidenum">
              <a:rPr lang="en-US" smtClean="0">
                <a:solidFill>
                  <a:srgbClr val="505050"/>
                </a:solidFill>
              </a:rPr>
              <a:pPr defTabSz="914133"/>
              <a:t>‹#›</a:t>
            </a:fld>
            <a:endParaRPr lang="en-US" dirty="0">
              <a:solidFill>
                <a:srgbClr val="505050"/>
              </a:solidFill>
            </a:endParaRPr>
          </a:p>
        </p:txBody>
      </p:sp>
    </p:spTree>
    <p:extLst>
      <p:ext uri="{BB962C8B-B14F-4D97-AF65-F5344CB8AC3E}">
        <p14:creationId xmlns:p14="http://schemas.microsoft.com/office/powerpoint/2010/main" val="125620201"/>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userDrawn="1">
  <p:cSld name="8_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spid="_x0000_s1057" name="think-cell Slide" r:id="rId6" imgW="270" imgH="270" progId="TCLayout.ActiveDocument.1">
                  <p:embed/>
                </p:oleObj>
              </mc:Choice>
              <mc:Fallback>
                <p:oleObj name="think-cell Slide" r:id="rId6" imgW="270" imgH="270" progId="TCLayout.ActiveDocument.1">
                  <p:embed/>
                  <p:pic>
                    <p:nvPicPr>
                      <p:cNvPr id="3" name="Object 2" hidden="1"/>
                      <p:cNvPicPr/>
                      <p:nvPr/>
                    </p:nvPicPr>
                    <p:blipFill>
                      <a:blip r:embed="rId7"/>
                      <a:stretch>
                        <a:fillRect/>
                      </a:stretch>
                    </p:blipFill>
                    <p:spPr>
                      <a:xfrm>
                        <a:off x="1589" y="1590"/>
                        <a:ext cx="1587" cy="1587"/>
                      </a:xfrm>
                      <a:prstGeom prst="rect">
                        <a:avLst/>
                      </a:prstGeom>
                    </p:spPr>
                  </p:pic>
                </p:oleObj>
              </mc:Fallback>
            </mc:AlternateContent>
          </a:graphicData>
        </a:graphic>
      </p:graphicFrame>
      <p:sp>
        <p:nvSpPr>
          <p:cNvPr id="2" name="Title 1"/>
          <p:cNvSpPr>
            <a:spLocks noGrp="1"/>
          </p:cNvSpPr>
          <p:nvPr>
            <p:ph type="title"/>
            <p:custDataLst>
              <p:tags r:id="rId3"/>
            </p:custDataLst>
          </p:nvPr>
        </p:nvSpPr>
        <p:spPr>
          <a:xfrm>
            <a:off x="1" y="192025"/>
            <a:ext cx="12192000" cy="646042"/>
          </a:xfrm>
        </p:spPr>
        <p:txBody>
          <a:bodyPr>
            <a:noAutofit/>
          </a:bodyPr>
          <a:lstStyle>
            <a:lvl1pPr>
              <a:defRPr/>
            </a:lvl1pPr>
          </a:lstStyle>
          <a:p>
            <a:endParaRPr lang="en-US" dirty="0"/>
          </a:p>
        </p:txBody>
      </p:sp>
      <p:sp>
        <p:nvSpPr>
          <p:cNvPr id="6" name="Text Placeholder 5"/>
          <p:cNvSpPr>
            <a:spLocks noGrp="1"/>
          </p:cNvSpPr>
          <p:nvPr>
            <p:ph type="body" sz="quarter" idx="13" hasCustomPrompt="1"/>
            <p:custDataLst>
              <p:tags r:id="rId4"/>
            </p:custDataLst>
          </p:nvPr>
        </p:nvSpPr>
        <p:spPr>
          <a:xfrm>
            <a:off x="1" y="832105"/>
            <a:ext cx="12192000" cy="373063"/>
          </a:xfrm>
          <a:prstGeom prst="rect">
            <a:avLst/>
          </a:prstGeom>
        </p:spPr>
        <p:txBody>
          <a:bodyPr lIns="380851" tIns="53319" rIns="53319" bIns="53319">
            <a:noAutofit/>
          </a:bodyPr>
          <a:lstStyle>
            <a:lvl1pPr marL="0" indent="0">
              <a:buNone/>
              <a:defRPr sz="2799">
                <a:latin typeface="Segoe UI Light" pitchFamily="34" charset="0"/>
              </a:defRPr>
            </a:lvl1pPr>
            <a:lvl2pPr marL="281532" indent="0">
              <a:buNone/>
              <a:defRPr/>
            </a:lvl2pPr>
            <a:lvl3pPr marL="588178" indent="0">
              <a:buNone/>
              <a:defRPr/>
            </a:lvl3pPr>
            <a:lvl4pPr marL="869708" indent="0">
              <a:buNone/>
              <a:defRPr/>
            </a:lvl4pPr>
            <a:lvl5pPr marL="1104979" indent="0">
              <a:buNone/>
              <a:defRPr/>
            </a:lvl5pPr>
          </a:lstStyle>
          <a:p>
            <a:pPr lvl="0"/>
            <a:r>
              <a:rPr lang="en-US" dirty="0"/>
              <a:t>Click to add subtitle</a:t>
            </a:r>
          </a:p>
        </p:txBody>
      </p:sp>
    </p:spTree>
    <p:extLst>
      <p:ext uri="{BB962C8B-B14F-4D97-AF65-F5344CB8AC3E}">
        <p14:creationId xmlns:p14="http://schemas.microsoft.com/office/powerpoint/2010/main" val="2552549484"/>
      </p:ext>
    </p:extLst>
  </p:cSld>
  <p:clrMapOvr>
    <a:masterClrMapping/>
  </p:clrMapOvr>
  <p:transition>
    <p:fade/>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p:cSld name="Title &amp; Only">
    <p:spTree>
      <p:nvGrpSpPr>
        <p:cNvPr id="1" name=""/>
        <p:cNvGrpSpPr/>
        <p:nvPr/>
      </p:nvGrpSpPr>
      <p:grpSpPr>
        <a:xfrm>
          <a:off x="0" y="0"/>
          <a:ext cx="0" cy="0"/>
          <a:chOff x="0" y="0"/>
          <a:chExt cx="0" cy="0"/>
        </a:xfrm>
      </p:grpSpPr>
      <p:sp>
        <p:nvSpPr>
          <p:cNvPr id="9" name="Text Placeholder 8"/>
          <p:cNvSpPr>
            <a:spLocks noGrp="1"/>
          </p:cNvSpPr>
          <p:nvPr>
            <p:ph type="body" sz="quarter" idx="15"/>
          </p:nvPr>
        </p:nvSpPr>
        <p:spPr>
          <a:xfrm>
            <a:off x="266127" y="291070"/>
            <a:ext cx="11645817" cy="836523"/>
          </a:xfrm>
        </p:spPr>
        <p:txBody>
          <a:bodyPr vert="horz" wrap="square" lIns="149226" tIns="93266" rIns="149226" bIns="93266" rtlCol="0" anchor="t" anchorCtr="0">
            <a:spAutoFit/>
          </a:bodyPr>
          <a:lstStyle>
            <a:lvl1pPr>
              <a:lnSpc>
                <a:spcPct val="80000"/>
              </a:lnSpc>
              <a:spcAft>
                <a:spcPts val="0"/>
              </a:spcAft>
              <a:defRPr lang="en-US" sz="4706" spc="-100" dirty="0" smtClean="0">
                <a:solidFill>
                  <a:schemeClr val="tx1">
                    <a:lumMod val="65000"/>
                    <a:lumOff val="35000"/>
                  </a:schemeClr>
                </a:solidFill>
                <a:latin typeface="Segoe UI Light" pitchFamily="34" charset="0"/>
                <a:ea typeface="+mj-ea"/>
                <a:cs typeface="+mj-cs"/>
              </a:defRPr>
            </a:lvl1pPr>
          </a:lstStyle>
          <a:p>
            <a:pPr lvl="0" defTabSz="1218127">
              <a:lnSpc>
                <a:spcPct val="90000"/>
              </a:lnSpc>
              <a:spcBef>
                <a:spcPct val="0"/>
              </a:spcBef>
            </a:pPr>
            <a:r>
              <a:rPr lang="en-US" dirty="0"/>
              <a:t>Click to edit Master text styles</a:t>
            </a:r>
          </a:p>
        </p:txBody>
      </p:sp>
    </p:spTree>
    <p:extLst>
      <p:ext uri="{BB962C8B-B14F-4D97-AF65-F5344CB8AC3E}">
        <p14:creationId xmlns:p14="http://schemas.microsoft.com/office/powerpoint/2010/main" val="1039752500"/>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userDrawn="1">
  <p:cSld name="5_Title Slide">
    <p:spTree>
      <p:nvGrpSpPr>
        <p:cNvPr id="1" name=""/>
        <p:cNvGrpSpPr/>
        <p:nvPr/>
      </p:nvGrpSpPr>
      <p:grpSpPr>
        <a:xfrm>
          <a:off x="0" y="0"/>
          <a:ext cx="0" cy="0"/>
          <a:chOff x="0" y="0"/>
          <a:chExt cx="0" cy="0"/>
        </a:xfrm>
      </p:grpSpPr>
      <p:pic>
        <p:nvPicPr>
          <p:cNvPr id="9" name="Picture 8" descr="DataInsights_quadton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088" y="-1"/>
            <a:ext cx="12192000" cy="6858973"/>
          </a:xfrm>
          <a:prstGeom prst="rect">
            <a:avLst/>
          </a:prstGeom>
        </p:spPr>
      </p:pic>
      <p:pic>
        <p:nvPicPr>
          <p:cNvPr id="14" name="Picture 13" descr="DataInsights-iStock_000022453217Large.jpg"/>
          <p:cNvPicPr>
            <a:picLocks noChangeAspect="1"/>
          </p:cNvPicPr>
          <p:nvPr userDrawn="1"/>
        </p:nvPicPr>
        <p:blipFill rotWithShape="1">
          <a:blip r:embed="rId3" cstate="print">
            <a:alphaModFix/>
            <a:extLst>
              <a:ext uri="{28A0092B-C50C-407E-A947-70E740481C1C}">
                <a14:useLocalDpi xmlns:a14="http://schemas.microsoft.com/office/drawing/2010/main" val="0"/>
              </a:ext>
            </a:extLst>
          </a:blip>
          <a:srcRect/>
          <a:stretch/>
        </p:blipFill>
        <p:spPr>
          <a:xfrm>
            <a:off x="7998438" y="2302198"/>
            <a:ext cx="2757245" cy="2751705"/>
          </a:xfrm>
          <a:prstGeom prst="rect">
            <a:avLst/>
          </a:prstGeom>
        </p:spPr>
      </p:pic>
      <p:sp>
        <p:nvSpPr>
          <p:cNvPr id="12" name="Rectangle 11"/>
          <p:cNvSpPr/>
          <p:nvPr userDrawn="1"/>
        </p:nvSpPr>
        <p:spPr bwMode="auto">
          <a:xfrm>
            <a:off x="0" y="1"/>
            <a:ext cx="6053737" cy="6869648"/>
          </a:xfrm>
          <a:prstGeom prst="rect">
            <a:avLst/>
          </a:prstGeom>
          <a:gradFill flip="none" rotWithShape="1">
            <a:gsLst>
              <a:gs pos="100000">
                <a:srgbClr val="003963">
                  <a:alpha val="0"/>
                </a:srgbClr>
              </a:gs>
              <a:gs pos="0">
                <a:srgbClr val="03122F"/>
              </a:gs>
              <a:gs pos="50000">
                <a:srgbClr val="072450">
                  <a:alpha val="9000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5720" rIns="0" bIns="45720" anchor="ctr"/>
          <a:lstStyle/>
          <a:p>
            <a:pPr algn="ctr" defTabSz="914102">
              <a:defRPr/>
            </a:pPr>
            <a:endParaRPr lang="en-US" sz="1961" dirty="0">
              <a:gradFill>
                <a:gsLst>
                  <a:gs pos="0">
                    <a:srgbClr val="FFFFFF"/>
                  </a:gs>
                  <a:gs pos="100000">
                    <a:srgbClr val="FFFFFF"/>
                  </a:gs>
                </a:gsLst>
                <a:lin ang="5400000" scaled="0"/>
              </a:gradFill>
            </a:endParaRPr>
          </a:p>
        </p:txBody>
      </p:sp>
      <p:pic>
        <p:nvPicPr>
          <p:cNvPr id="15" name="Picture 8"/>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63776" y="470067"/>
            <a:ext cx="1304174" cy="2863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6" name="Title 1"/>
          <p:cNvSpPr>
            <a:spLocks noGrp="1"/>
          </p:cNvSpPr>
          <p:nvPr>
            <p:ph type="ctrTitle"/>
          </p:nvPr>
        </p:nvSpPr>
        <p:spPr>
          <a:xfrm>
            <a:off x="269240" y="1428401"/>
            <a:ext cx="5487085" cy="897667"/>
          </a:xfrm>
        </p:spPr>
        <p:txBody>
          <a:bodyPr/>
          <a:lstStyle>
            <a:lvl1pPr>
              <a:defRPr sz="5098">
                <a:solidFill>
                  <a:schemeClr val="bg1"/>
                </a:solidFill>
              </a:defRPr>
            </a:lvl1pPr>
          </a:lstStyle>
          <a:p>
            <a:r>
              <a:rPr lang="en-US"/>
              <a:t>Click to edit Master title style</a:t>
            </a:r>
            <a:endParaRPr lang="en-US" dirty="0"/>
          </a:p>
        </p:txBody>
      </p:sp>
      <p:sp>
        <p:nvSpPr>
          <p:cNvPr id="17" name="Subtitle 2"/>
          <p:cNvSpPr>
            <a:spLocks noGrp="1"/>
          </p:cNvSpPr>
          <p:nvPr>
            <p:ph type="subTitle" idx="1"/>
          </p:nvPr>
        </p:nvSpPr>
        <p:spPr>
          <a:xfrm>
            <a:off x="269302" y="4353453"/>
            <a:ext cx="5487022" cy="1055663"/>
          </a:xfrm>
        </p:spPr>
        <p:txBody>
          <a:bodyPr/>
          <a:lstStyle>
            <a:lvl1pPr marL="0" indent="0" algn="l">
              <a:lnSpc>
                <a:spcPts val="2647"/>
              </a:lnSpc>
              <a:buNone/>
              <a:defRPr sz="2157">
                <a:solidFill>
                  <a:schemeClr val="bg1"/>
                </a:solidFill>
                <a:latin typeface="+mj-lt"/>
              </a:defRPr>
            </a:lvl1pPr>
            <a:lvl2pPr marL="448193" indent="0" algn="ctr">
              <a:buNone/>
              <a:defRPr>
                <a:solidFill>
                  <a:schemeClr val="tx1">
                    <a:tint val="75000"/>
                  </a:schemeClr>
                </a:solidFill>
              </a:defRPr>
            </a:lvl2pPr>
            <a:lvl3pPr marL="896386" indent="0" algn="ctr">
              <a:buNone/>
              <a:defRPr>
                <a:solidFill>
                  <a:schemeClr val="tx1">
                    <a:tint val="75000"/>
                  </a:schemeClr>
                </a:solidFill>
              </a:defRPr>
            </a:lvl3pPr>
            <a:lvl4pPr marL="1344579" indent="0" algn="ctr">
              <a:buNone/>
              <a:defRPr>
                <a:solidFill>
                  <a:schemeClr val="tx1">
                    <a:tint val="75000"/>
                  </a:schemeClr>
                </a:solidFill>
              </a:defRPr>
            </a:lvl4pPr>
            <a:lvl5pPr marL="1792773" indent="0" algn="ctr">
              <a:buNone/>
              <a:defRPr>
                <a:solidFill>
                  <a:schemeClr val="tx1">
                    <a:tint val="75000"/>
                  </a:schemeClr>
                </a:solidFill>
              </a:defRPr>
            </a:lvl5pPr>
            <a:lvl6pPr marL="2240966" indent="0" algn="ctr">
              <a:buNone/>
              <a:defRPr>
                <a:solidFill>
                  <a:schemeClr val="tx1">
                    <a:tint val="75000"/>
                  </a:schemeClr>
                </a:solidFill>
              </a:defRPr>
            </a:lvl6pPr>
            <a:lvl7pPr marL="2689159" indent="0" algn="ctr">
              <a:buNone/>
              <a:defRPr>
                <a:solidFill>
                  <a:schemeClr val="tx1">
                    <a:tint val="75000"/>
                  </a:schemeClr>
                </a:solidFill>
              </a:defRPr>
            </a:lvl7pPr>
            <a:lvl8pPr marL="3137352" indent="0" algn="ctr">
              <a:buNone/>
              <a:defRPr>
                <a:solidFill>
                  <a:schemeClr val="tx1">
                    <a:tint val="75000"/>
                  </a:schemeClr>
                </a:solidFill>
              </a:defRPr>
            </a:lvl8pPr>
            <a:lvl9pPr marL="3585545"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2355699684"/>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5" y="1178350"/>
            <a:ext cx="9860672" cy="899665"/>
          </a:xfrm>
        </p:spPr>
        <p:txBody>
          <a:bodyPr/>
          <a:lstStyle>
            <a:lvl1pPr marL="228719" indent="-228719">
              <a:defRPr sz="5881"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6" baseline="0">
                <a:latin typeface="+mj-lt"/>
              </a:defRPr>
            </a:lvl1pPr>
          </a:lstStyle>
          <a:p>
            <a:pPr lvl="0"/>
            <a:r>
              <a:rPr lang="en-US" dirty="0"/>
              <a:t>Author Name</a:t>
            </a:r>
          </a:p>
          <a:p>
            <a:pPr lvl="0"/>
            <a:r>
              <a:rPr lang="en-US" dirty="0"/>
              <a:t>Title</a:t>
            </a:r>
          </a:p>
        </p:txBody>
      </p:sp>
    </p:spTree>
    <p:extLst>
      <p:ext uri="{BB962C8B-B14F-4D97-AF65-F5344CB8AC3E}">
        <p14:creationId xmlns:p14="http://schemas.microsoft.com/office/powerpoint/2010/main" val="1813800750"/>
      </p:ext>
    </p:extLst>
  </p:cSld>
  <p:clrMapOvr>
    <a:masterClrMapping/>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6" name="Text Placeholder 5"/>
          <p:cNvSpPr>
            <a:spLocks noGrp="1"/>
          </p:cNvSpPr>
          <p:nvPr>
            <p:ph type="body" sz="quarter" idx="13" hasCustomPrompt="1"/>
          </p:nvPr>
        </p:nvSpPr>
        <p:spPr>
          <a:xfrm>
            <a:off x="1" y="573605"/>
            <a:ext cx="12192000" cy="373063"/>
          </a:xfrm>
          <a:prstGeom prst="rect">
            <a:avLst/>
          </a:prstGeom>
        </p:spPr>
        <p:txBody>
          <a:bodyPr lIns="320040" tIns="53325" rIns="53325" bIns="53325">
            <a:noAutofit/>
          </a:bodyPr>
          <a:lstStyle>
            <a:lvl1pPr marL="0" indent="0">
              <a:buNone/>
              <a:defRPr sz="2800">
                <a:solidFill>
                  <a:schemeClr val="tx1"/>
                </a:solidFill>
                <a:latin typeface="Segoe UI Light" pitchFamily="34" charset="0"/>
              </a:defRPr>
            </a:lvl1pPr>
            <a:lvl2pPr marL="281674" indent="0">
              <a:buNone/>
              <a:defRPr/>
            </a:lvl2pPr>
            <a:lvl3pPr marL="588476" indent="0">
              <a:buNone/>
              <a:defRPr/>
            </a:lvl3pPr>
            <a:lvl4pPr marL="870150" indent="0">
              <a:buNone/>
              <a:defRPr/>
            </a:lvl4pPr>
            <a:lvl5pPr marL="1105540" indent="0">
              <a:buNone/>
              <a:defRPr/>
            </a:lvl5pPr>
          </a:lstStyle>
          <a:p>
            <a:pPr lvl="0"/>
            <a:r>
              <a:rPr lang="en-US" dirty="0"/>
              <a:t>Click to add subtitle</a:t>
            </a:r>
          </a:p>
        </p:txBody>
      </p:sp>
      <p:sp>
        <p:nvSpPr>
          <p:cNvPr id="16" name="Text Placeholder 15"/>
          <p:cNvSpPr>
            <a:spLocks noGrp="1"/>
          </p:cNvSpPr>
          <p:nvPr>
            <p:ph type="body" sz="quarter" idx="14"/>
          </p:nvPr>
        </p:nvSpPr>
        <p:spPr>
          <a:xfrm>
            <a:off x="150853" y="1600200"/>
            <a:ext cx="11890296" cy="45770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Slide Number Placeholder 18"/>
          <p:cNvSpPr>
            <a:spLocks noGrp="1"/>
          </p:cNvSpPr>
          <p:nvPr>
            <p:ph type="sldNum" sz="quarter" idx="15"/>
          </p:nvPr>
        </p:nvSpPr>
        <p:spPr/>
        <p:txBody>
          <a:bodyPr/>
          <a:lstStyle/>
          <a:p>
            <a:fld id="{FAADACFB-7C71-4E89-89D2-7BBA40B7BFA9}" type="slidenum">
              <a:rPr lang="en-US" smtClean="0"/>
              <a:pPr/>
              <a:t>‹#›</a:t>
            </a:fld>
            <a:endParaRPr lang="en-US" dirty="0"/>
          </a:p>
        </p:txBody>
      </p:sp>
      <p:sp>
        <p:nvSpPr>
          <p:cNvPr id="20" name="Footer Placeholder 19"/>
          <p:cNvSpPr>
            <a:spLocks noGrp="1"/>
          </p:cNvSpPr>
          <p:nvPr>
            <p:ph type="ftr" sz="quarter" idx="16"/>
          </p:nvPr>
        </p:nvSpPr>
        <p:spPr/>
        <p:txBody>
          <a:bodyPr/>
          <a:lstStyle/>
          <a:p>
            <a:endParaRPr lang="en-US" dirty="0">
              <a:solidFill>
                <a:srgbClr val="00B0F0"/>
              </a:solidFill>
            </a:endParaRPr>
          </a:p>
        </p:txBody>
      </p:sp>
    </p:spTree>
    <p:extLst>
      <p:ext uri="{BB962C8B-B14F-4D97-AF65-F5344CB8AC3E}">
        <p14:creationId xmlns:p14="http://schemas.microsoft.com/office/powerpoint/2010/main" val="3228576982"/>
      </p:ext>
    </p:extLst>
  </p:cSld>
  <p:clrMapOvr>
    <a:masterClrMapping/>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Walkin">
    <p:bg bwMode="gray">
      <p:bgPr>
        <a:solidFill>
          <a:srgbClr val="000000"/>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380"/>
            <a:ext cx="12192000" cy="6856620"/>
          </a:xfrm>
          <a:prstGeom prst="rect">
            <a:avLst/>
          </a:prstGeom>
        </p:spPr>
      </p:pic>
      <p:pic>
        <p:nvPicPr>
          <p:cNvPr id="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62269" y="474236"/>
            <a:ext cx="1775509" cy="380393"/>
          </a:xfrm>
          <a:prstGeom prst="rect">
            <a:avLst/>
          </a:prstGeom>
        </p:spPr>
      </p:pic>
      <p:pic>
        <p:nvPicPr>
          <p:cNvPr id="11"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859976" y="440492"/>
            <a:ext cx="2871471" cy="1318654"/>
          </a:xfrm>
          <a:prstGeom prst="rect">
            <a:avLst/>
          </a:prstGeom>
        </p:spPr>
      </p:pic>
    </p:spTree>
    <p:extLst>
      <p:ext uri="{BB962C8B-B14F-4D97-AF65-F5344CB8AC3E}">
        <p14:creationId xmlns:p14="http://schemas.microsoft.com/office/powerpoint/2010/main" val="1935023194"/>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Title Slide Photo Layout">
    <p:bg bwMode="gray">
      <p:bgPr>
        <a:solidFill>
          <a:srgbClr val="002050"/>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937" r="3431" b="2608"/>
          <a:stretch/>
        </p:blipFill>
        <p:spPr>
          <a:xfrm>
            <a:off x="1" y="-7783"/>
            <a:ext cx="12221569" cy="6873565"/>
          </a:xfrm>
          <a:prstGeom prst="rect">
            <a:avLst/>
          </a:prstGeom>
        </p:spPr>
      </p:pic>
      <p:sp>
        <p:nvSpPr>
          <p:cNvPr id="19" name="Dark gradation top"/>
          <p:cNvSpPr/>
          <p:nvPr userDrawn="1"/>
        </p:nvSpPr>
        <p:spPr bwMode="gray">
          <a:xfrm>
            <a:off x="0" y="-7783"/>
            <a:ext cx="12106223" cy="6568608"/>
          </a:xfrm>
          <a:prstGeom prst="rect">
            <a:avLst/>
          </a:prstGeom>
          <a:gradFill flip="none" rotWithShape="1">
            <a:gsLst>
              <a:gs pos="0">
                <a:srgbClr val="000000">
                  <a:alpha val="7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79996" y="440492"/>
            <a:ext cx="2871471" cy="1318654"/>
          </a:xfrm>
          <a:prstGeom prst="rect">
            <a:avLst/>
          </a:prstGeom>
        </p:spPr>
      </p:pic>
      <p:sp>
        <p:nvSpPr>
          <p:cNvPr id="18" name="Rectangle 17"/>
          <p:cNvSpPr/>
          <p:nvPr userDrawn="1"/>
        </p:nvSpPr>
        <p:spPr bwMode="gray">
          <a:xfrm>
            <a:off x="269240" y="2084172"/>
            <a:ext cx="5901462" cy="3586208"/>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1"/>
            <a:ext cx="5903019" cy="2062069"/>
          </a:xfrm>
          <a:noFill/>
        </p:spPr>
        <p:txBody>
          <a:bodyPr vert="horz" wrap="square" lIns="146304" tIns="91440" rIns="146304" bIns="91440" rtlCol="0" anchor="t" anchorCtr="0">
            <a:noAutofit/>
          </a:bodyPr>
          <a:lstStyle>
            <a:lvl1pPr>
              <a:defRPr lang="en-US" sz="5882" spc="-98" baseline="0" dirty="0">
                <a:gradFill>
                  <a:gsLst>
                    <a:gs pos="5833">
                      <a:srgbClr val="FFFFFF"/>
                    </a:gs>
                    <a:gs pos="18000">
                      <a:srgbClr val="FFFFFF"/>
                    </a:gs>
                  </a:gsLst>
                  <a:lin ang="5400000" scaled="0"/>
                </a:gradFill>
              </a:defRPr>
            </a:lvl1pPr>
          </a:lstStyle>
          <a:p>
            <a:pPr lvl="0"/>
            <a:r>
              <a:rPr lang="en-US" dirty="0"/>
              <a:t>Presentation title</a:t>
            </a:r>
          </a:p>
        </p:txBody>
      </p:sp>
      <p:sp>
        <p:nvSpPr>
          <p:cNvPr id="3" name="Text Placeholder 2"/>
          <p:cNvSpPr>
            <a:spLocks noGrp="1"/>
          </p:cNvSpPr>
          <p:nvPr>
            <p:ph type="body" sz="quarter" idx="14" hasCustomPrompt="1"/>
          </p:nvPr>
        </p:nvSpPr>
        <p:spPr bwMode="ltGray">
          <a:xfrm>
            <a:off x="269240" y="4146242"/>
            <a:ext cx="5901462" cy="1524136"/>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dirty="0"/>
              <a:t>Speaker Name</a:t>
            </a:r>
          </a:p>
        </p:txBody>
      </p:sp>
      <p:pic>
        <p:nvPicPr>
          <p:cNvPr id="11" name="MS logo white"/>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gray">
          <a:xfrm>
            <a:off x="449322" y="6061766"/>
            <a:ext cx="1522404" cy="326167"/>
          </a:xfrm>
          <a:prstGeom prst="rect">
            <a:avLst/>
          </a:prstGeom>
        </p:spPr>
      </p:pic>
    </p:spTree>
    <p:extLst>
      <p:ext uri="{BB962C8B-B14F-4D97-AF65-F5344CB8AC3E}">
        <p14:creationId xmlns:p14="http://schemas.microsoft.com/office/powerpoint/2010/main" val="72379056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Title Slide 1">
    <p:bg bwMode="auto">
      <p:bgPr>
        <a:solidFill>
          <a:schemeClr val="bg2"/>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9996" y="440492"/>
            <a:ext cx="2871471" cy="1318654"/>
          </a:xfrm>
          <a:prstGeom prst="rect">
            <a:avLst/>
          </a:prstGeom>
        </p:spPr>
      </p:pic>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806776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pic>
        <p:nvPicPr>
          <p:cNvPr id="8"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322" y="6061766"/>
            <a:ext cx="1522404" cy="326167"/>
          </a:xfrm>
          <a:prstGeom prst="rect">
            <a:avLst/>
          </a:prstGeom>
        </p:spPr>
      </p:pic>
    </p:spTree>
    <p:extLst>
      <p:ext uri="{BB962C8B-B14F-4D97-AF65-F5344CB8AC3E}">
        <p14:creationId xmlns:p14="http://schemas.microsoft.com/office/powerpoint/2010/main" val="210247396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and non-bulleted Content with artwork">
    <p:spTree>
      <p:nvGrpSpPr>
        <p:cNvPr id="1" name=""/>
        <p:cNvGrpSpPr/>
        <p:nvPr/>
      </p:nvGrpSpPr>
      <p:grpSpPr>
        <a:xfrm>
          <a:off x="0" y="0"/>
          <a:ext cx="0" cy="0"/>
          <a:chOff x="0" y="0"/>
          <a:chExt cx="0" cy="0"/>
        </a:xfrm>
      </p:grpSpPr>
      <p:pic>
        <p:nvPicPr>
          <p:cNvPr id="5"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0444"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 Placeholder 3"/>
          <p:cNvSpPr>
            <a:spLocks noGrp="1"/>
          </p:cNvSpPr>
          <p:nvPr>
            <p:ph type="body" sz="quarter" idx="10"/>
          </p:nvPr>
        </p:nvSpPr>
        <p:spPr>
          <a:xfrm>
            <a:off x="269239" y="1189177"/>
            <a:ext cx="11653523" cy="669927"/>
          </a:xfrm>
        </p:spPr>
        <p:txBody>
          <a:bodyPr>
            <a:spAutoFit/>
          </a:bodyPr>
          <a:lstStyle>
            <a:lvl1pPr marL="0" indent="0">
              <a:buFontTx/>
              <a:buNone/>
              <a:defRPr sz="3529"/>
            </a:lvl1pPr>
            <a:lvl2pPr marL="336145" indent="0">
              <a:buFontTx/>
              <a:buNone/>
              <a:defRPr/>
            </a:lvl2pPr>
            <a:lvl3pPr marL="560241" indent="0">
              <a:buFontTx/>
              <a:buNone/>
              <a:defRPr/>
            </a:lvl3pPr>
            <a:lvl4pPr marL="784338" indent="0">
              <a:buFontTx/>
              <a:buNone/>
              <a:defRPr/>
            </a:lvl4pPr>
            <a:lvl5pPr marL="1008435" indent="0">
              <a:buFontTx/>
              <a:buNone/>
              <a:defRPr/>
            </a:lvl5pPr>
          </a:lstStyle>
          <a:p>
            <a:pPr lvl="0"/>
            <a:r>
              <a:rPr lang="en-US"/>
              <a:t>Click to edit Master text styles</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00881361"/>
      </p:ext>
    </p:extLst>
  </p:cSld>
  <p:clrMapOvr>
    <a:masterClrMapping/>
  </p:clrMapOvr>
  <p:transition>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9996" y="440492"/>
            <a:ext cx="2871471" cy="1318654"/>
          </a:xfrm>
          <a:prstGeom prst="rect">
            <a:avLst/>
          </a:prstGeom>
        </p:spPr>
      </p:pic>
      <p:sp>
        <p:nvSpPr>
          <p:cNvPr id="3" name="Rectangle 2"/>
          <p:cNvSpPr/>
          <p:nvPr userDrawn="1"/>
        </p:nvSpPr>
        <p:spPr bwMode="auto">
          <a:xfrm>
            <a:off x="269239" y="2084172"/>
            <a:ext cx="8067823"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302" y="2084187"/>
            <a:ext cx="8067761" cy="1793090"/>
          </a:xfrm>
          <a:noFill/>
        </p:spPr>
        <p:txBody>
          <a:bodyPr lIns="146304" tIns="91440" rIns="146304" bIns="91440" anchor="t" anchorCtr="0"/>
          <a:lstStyle>
            <a:lvl1pPr>
              <a:defRPr sz="5882" spc="-98" baseline="0">
                <a:gradFill>
                  <a:gsLst>
                    <a:gs pos="5833">
                      <a:srgbClr val="FFFFFF"/>
                    </a:gs>
                    <a:gs pos="18000">
                      <a:srgbClr val="FFFFFF"/>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8067762" cy="1792326"/>
          </a:xfrm>
          <a:noFill/>
        </p:spPr>
        <p:txBody>
          <a:bodyPr lIns="146304" tIns="109728" rIns="146304" bIns="109728">
            <a:noAutofit/>
          </a:bodyPr>
          <a:lstStyle>
            <a:lvl1pPr marL="0" indent="0">
              <a:spcBef>
                <a:spcPts val="0"/>
              </a:spcBef>
              <a:buNone/>
              <a:defRPr sz="3529" spc="0" baseline="0">
                <a:gradFill>
                  <a:gsLst>
                    <a:gs pos="2917">
                      <a:srgbClr val="FFFFFF"/>
                    </a:gs>
                    <a:gs pos="30000">
                      <a:srgbClr val="FFFFFF"/>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449322" y="6061766"/>
            <a:ext cx="1522404" cy="326167"/>
          </a:xfrm>
          <a:prstGeom prst="rect">
            <a:avLst/>
          </a:prstGeom>
        </p:spPr>
      </p:pic>
    </p:spTree>
    <p:extLst>
      <p:ext uri="{BB962C8B-B14F-4D97-AF65-F5344CB8AC3E}">
        <p14:creationId xmlns:p14="http://schemas.microsoft.com/office/powerpoint/2010/main" val="4964715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Demo slide">
    <p:bg bwMode="auto">
      <p:bgPr>
        <a:solidFill>
          <a:schemeClr val="bg2"/>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59976" y="440492"/>
            <a:ext cx="2871471" cy="1318654"/>
          </a:xfrm>
          <a:prstGeom prst="rect">
            <a:avLst/>
          </a:prstGeom>
        </p:spPr>
      </p:pic>
      <p:sp>
        <p:nvSpPr>
          <p:cNvPr id="4" name="Rectangle 3"/>
          <p:cNvSpPr/>
          <p:nvPr userDrawn="1"/>
        </p:nvSpPr>
        <p:spPr bwMode="auto">
          <a:xfrm>
            <a:off x="269302" y="1187644"/>
            <a:ext cx="8067761"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1" y="1186356"/>
            <a:ext cx="8067822" cy="2697988"/>
          </a:xfrm>
          <a:noFill/>
        </p:spPr>
        <p:txBody>
          <a:bodyPr tIns="91440" bIns="91440" anchor="t" anchorCtr="0"/>
          <a:lstStyle>
            <a:lvl1pPr>
              <a:defRPr sz="7058" spc="-98"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39" y="3877277"/>
            <a:ext cx="8067813" cy="1793881"/>
          </a:xfrm>
          <a:noFill/>
        </p:spPr>
        <p:txBody>
          <a:bodyPr lIns="182880" tIns="146304" rIns="182880" bIns="146304">
            <a:noAutofit/>
          </a:bodyPr>
          <a:lstStyle>
            <a:lvl1pPr marL="0" indent="0">
              <a:spcBef>
                <a:spcPts val="0"/>
              </a:spcBef>
              <a:buNone/>
              <a:defRPr sz="3529" spc="0" baseline="0">
                <a:gradFill>
                  <a:gsLst>
                    <a:gs pos="0">
                      <a:srgbClr val="FFFFFF"/>
                    </a:gs>
                    <a:gs pos="100000">
                      <a:srgbClr val="FFFFFF"/>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00145797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2"/>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59976" y="440492"/>
            <a:ext cx="2871471" cy="1318654"/>
          </a:xfrm>
          <a:prstGeom prst="rect">
            <a:avLst/>
          </a:prstGeom>
        </p:spPr>
      </p:pic>
      <p:sp>
        <p:nvSpPr>
          <p:cNvPr id="4" name="Rectangle 3"/>
          <p:cNvSpPr/>
          <p:nvPr userDrawn="1"/>
        </p:nvSpPr>
        <p:spPr bwMode="auto">
          <a:xfrm>
            <a:off x="269302" y="1187644"/>
            <a:ext cx="8067761"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1" y="1186356"/>
            <a:ext cx="8067822" cy="2697988"/>
          </a:xfrm>
          <a:noFill/>
        </p:spPr>
        <p:txBody>
          <a:bodyPr tIns="91440" bIns="91440" anchor="t" anchorCtr="0"/>
          <a:lstStyle>
            <a:lvl1pPr>
              <a:defRPr sz="7058" spc="-98" baseline="0">
                <a:gradFill>
                  <a:gsLst>
                    <a:gs pos="5833">
                      <a:srgbClr val="FFFFFF"/>
                    </a:gs>
                    <a:gs pos="18000">
                      <a:srgbClr val="FFFFFF"/>
                    </a:gs>
                  </a:gsLst>
                  <a:lin ang="5400000" scaled="0"/>
                </a:gradFill>
              </a:defRPr>
            </a:lvl1pPr>
          </a:lstStyle>
          <a:p>
            <a:r>
              <a:rPr lang="en-US" dirty="0"/>
              <a:t>Video title</a:t>
            </a:r>
          </a:p>
        </p:txBody>
      </p:sp>
    </p:spTree>
    <p:extLst>
      <p:ext uri="{BB962C8B-B14F-4D97-AF65-F5344CB8AC3E}">
        <p14:creationId xmlns:p14="http://schemas.microsoft.com/office/powerpoint/2010/main" val="97174685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59976" y="440492"/>
            <a:ext cx="2871471" cy="1318654"/>
          </a:xfrm>
          <a:prstGeom prst="rect">
            <a:avLst/>
          </a:prstGeom>
        </p:spPr>
      </p:pic>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87586">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3882929231"/>
      </p:ext>
    </p:extLst>
  </p:cSld>
  <p:clrMapOvr>
    <a:masterClrMapping/>
  </p:clrMapOvr>
  <p:transition>
    <p:fade/>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59976" y="440492"/>
            <a:ext cx="2871471" cy="1318654"/>
          </a:xfrm>
          <a:prstGeom prst="rect">
            <a:avLst/>
          </a:prstGeom>
        </p:spPr>
      </p:pic>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87586">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3525123812"/>
      </p:ext>
    </p:extLst>
  </p:cSld>
  <p:clrMapOvr>
    <a:masterClrMapping/>
  </p:clrMapOvr>
  <p:transition>
    <p:fade/>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59976" y="440492"/>
            <a:ext cx="2871471" cy="1318654"/>
          </a:xfrm>
          <a:prstGeom prst="rect">
            <a:avLst/>
          </a:prstGeom>
        </p:spPr>
      </p:pic>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713334621"/>
      </p:ext>
    </p:extLst>
  </p:cSld>
  <p:clrMapOvr>
    <a:masterClrMapping/>
  </p:clrMapOvr>
  <p:transition>
    <p:fade/>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59976" y="440492"/>
            <a:ext cx="2871471" cy="1318654"/>
          </a:xfrm>
          <a:prstGeom prst="rect">
            <a:avLst/>
          </a:prstGeom>
        </p:spPr>
      </p:pic>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003957636"/>
      </p:ext>
    </p:extLst>
  </p:cSld>
  <p:clrMapOvr>
    <a:masterClrMapping/>
  </p:clrMapOvr>
  <p:transition>
    <p:fade/>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58137147"/>
      </p:ext>
    </p:extLst>
  </p:cSld>
  <p:clrMapOvr>
    <a:masterClrMapping/>
  </p:clrMapOvr>
  <p:transition>
    <p:fade/>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gradFill>
                  <a:gsLst>
                    <a:gs pos="2920">
                      <a:schemeClr val="tx1"/>
                    </a:gs>
                    <a:gs pos="100000">
                      <a:schemeClr val="tx1"/>
                    </a:gs>
                  </a:gsLst>
                  <a:lin ang="5400000" scaled="0"/>
                </a:gradFill>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45175052"/>
      </p:ext>
    </p:extLst>
  </p:cSld>
  <p:clrMapOvr>
    <a:masterClrMapping/>
  </p:clrMapOvr>
  <p:transition>
    <p:fade/>
  </p:transition>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44167617"/>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93491163"/>
      </p:ext>
    </p:extLst>
  </p:cSld>
  <p:clrMapOvr>
    <a:masterClrMapping/>
  </p:clrMapOvr>
  <p:transition>
    <p:fade/>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Title and 2-color bulleted">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1pPr>
              <a:buClr>
                <a:schemeClr val="tx2"/>
              </a:buClr>
              <a:defRPr>
                <a:gradFill>
                  <a:gsLst>
                    <a:gs pos="0">
                      <a:schemeClr val="tx1"/>
                    </a:gs>
                    <a:gs pos="100000">
                      <a:schemeClr val="tx1"/>
                    </a:gs>
                  </a:gsLst>
                  <a:lin ang="5400000" scaled="0"/>
                </a:gradFill>
              </a:defRPr>
            </a:lvl1pPr>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89322268"/>
      </p:ext>
    </p:extLst>
  </p:cSld>
  <p:clrMapOvr>
    <a:masterClrMapping/>
  </p:clrMapOvr>
  <p:transition>
    <p:fade/>
  </p:transition>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978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978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85016232"/>
      </p:ext>
    </p:extLst>
  </p:cSld>
  <p:clrMapOvr>
    <a:masterClrMapping/>
  </p:clrMapOvr>
  <p:transition>
    <p:fade/>
  </p:transition>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0" indent="0">
              <a:spcBef>
                <a:spcPts val="1200"/>
              </a:spcBef>
              <a:buClr>
                <a:schemeClr val="tx1"/>
              </a:buClr>
              <a:buFont typeface="Wingdings" pitchFamily="2" charset="2"/>
              <a:buNone/>
              <a:defRPr sz="3529">
                <a:solidFill>
                  <a:schemeClr val="tx1"/>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wrap="square">
            <a:spAutoFit/>
          </a:bodyPr>
          <a:lstStyle>
            <a:lvl1pPr marL="0" indent="0">
              <a:spcBef>
                <a:spcPts val="1200"/>
              </a:spcBef>
              <a:buClr>
                <a:schemeClr val="tx1"/>
              </a:buClr>
              <a:buFont typeface="Wingdings" pitchFamily="2" charset="2"/>
              <a:buNone/>
              <a:defRPr sz="3529">
                <a:solidFill>
                  <a:schemeClr val="tx1"/>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36784529"/>
      </p:ext>
    </p:extLst>
  </p:cSld>
  <p:clrMapOvr>
    <a:masterClrMapping/>
  </p:clrMapOvr>
  <p:transition>
    <p:fade/>
  </p:transition>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552967"/>
          </a:xfrm>
        </p:spPr>
        <p:txBody>
          <a:bodyPr wrap="square">
            <a:spAutoFit/>
          </a:bodyPr>
          <a:lstStyle>
            <a:lvl1pPr marL="281677" indent="-281677">
              <a:spcBef>
                <a:spcPts val="1200"/>
              </a:spcBef>
              <a:buClr>
                <a:schemeClr val="tx1"/>
              </a:buClr>
              <a:buFontTx/>
              <a:buBlip>
                <a:blip r:embed="rId2"/>
              </a:buBlip>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552967"/>
          </a:xfrm>
        </p:spPr>
        <p:txBody>
          <a:bodyPr wrap="square">
            <a:spAutoFit/>
          </a:bodyPr>
          <a:lstStyle>
            <a:lvl1pPr marL="281677" indent="-281677">
              <a:spcBef>
                <a:spcPts val="1200"/>
              </a:spcBef>
              <a:buClr>
                <a:schemeClr val="tx1"/>
              </a:buClr>
              <a:buFontTx/>
              <a:buBlip>
                <a:blip r:embed="rId2"/>
              </a:buBlip>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66758986"/>
      </p:ext>
    </p:extLst>
  </p:cSld>
  <p:clrMapOvr>
    <a:masterClrMapping/>
  </p:clrMapOvr>
  <p:transition>
    <p:fade/>
  </p:transition>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Two Column 2-color Bullet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552967"/>
          </a:xfrm>
        </p:spPr>
        <p:txBody>
          <a:bodyPr wrap="square">
            <a:spAutoFit/>
          </a:bodyPr>
          <a:lstStyle>
            <a:lvl1pPr marL="281677" indent="-281677">
              <a:spcBef>
                <a:spcPts val="1200"/>
              </a:spcBef>
              <a:buClr>
                <a:schemeClr val="tx2"/>
              </a:buClr>
              <a:buFontTx/>
              <a:buBlip>
                <a:blip r:embed="rId2"/>
              </a:buBlip>
              <a:defRPr sz="3529">
                <a:solidFill>
                  <a:schemeClr val="tx1"/>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552967"/>
          </a:xfrm>
        </p:spPr>
        <p:txBody>
          <a:bodyPr wrap="square">
            <a:spAutoFit/>
          </a:bodyPr>
          <a:lstStyle>
            <a:lvl1pPr marL="281677" indent="-281677">
              <a:spcBef>
                <a:spcPts val="1200"/>
              </a:spcBef>
              <a:buClr>
                <a:schemeClr val="tx2"/>
              </a:buClr>
              <a:buFontTx/>
              <a:buBlip>
                <a:blip r:embed="rId2"/>
              </a:buBlip>
              <a:defRPr sz="3529">
                <a:solidFill>
                  <a:schemeClr val="tx1"/>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42626449"/>
      </p:ext>
    </p:extLst>
  </p:cSld>
  <p:clrMapOvr>
    <a:masterClrMapping/>
  </p:clrMapOvr>
  <p:transition>
    <p:fade/>
  </p:transition>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94645513"/>
      </p:ext>
    </p:extLst>
  </p:cSld>
  <p:clrMapOvr>
    <a:masterClrMapping/>
  </p:clrMapOvr>
  <p:transition>
    <p:fade/>
  </p:transition>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1"/>
            <a:ext cx="11655840" cy="899665"/>
          </a:xfrm>
        </p:spPr>
        <p:txBody>
          <a:bodyPr/>
          <a:lstStyle>
            <a:lvl1pPr>
              <a:defRPr sz="7058" baseline="0"/>
            </a:lvl1pPr>
          </a:lstStyle>
          <a:p>
            <a:r>
              <a:rPr lang="en-US"/>
              <a:t>Click to edit Master title style</a:t>
            </a:r>
            <a:endParaRPr lang="en-US" dirty="0"/>
          </a:p>
        </p:txBody>
      </p:sp>
    </p:spTree>
    <p:extLst>
      <p:ext uri="{BB962C8B-B14F-4D97-AF65-F5344CB8AC3E}">
        <p14:creationId xmlns:p14="http://schemas.microsoft.com/office/powerpoint/2010/main" val="2440041998"/>
      </p:ext>
    </p:extLst>
  </p:cSld>
  <p:clrMapOvr>
    <a:masterClrMapping/>
  </p:clrMapOvr>
  <p:transition>
    <p:fade/>
  </p:transition>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a:t>Click to edit Master title style</a:t>
            </a:r>
            <a:endParaRPr lang="en-US" dirty="0"/>
          </a:p>
        </p:txBody>
      </p:sp>
    </p:spTree>
    <p:extLst>
      <p:ext uri="{BB962C8B-B14F-4D97-AF65-F5344CB8AC3E}">
        <p14:creationId xmlns:p14="http://schemas.microsoft.com/office/powerpoint/2010/main" val="3337157118"/>
      </p:ext>
    </p:extLst>
  </p:cSld>
  <p:clrMapOvr>
    <a:masterClrMapping/>
  </p:clrMapOvr>
  <p:transition>
    <p:fade/>
  </p:transition>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a:t>Click to edit Master title style</a:t>
            </a:r>
            <a:endParaRPr lang="en-US" dirty="0"/>
          </a:p>
        </p:txBody>
      </p:sp>
    </p:spTree>
    <p:extLst>
      <p:ext uri="{BB962C8B-B14F-4D97-AF65-F5344CB8AC3E}">
        <p14:creationId xmlns:p14="http://schemas.microsoft.com/office/powerpoint/2010/main" val="3211779697"/>
      </p:ext>
    </p:extLst>
  </p:cSld>
  <p:clrMapOvr>
    <a:masterClrMapping/>
  </p:clrMapOvr>
  <p:transition>
    <p:fade/>
  </p:transition>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49"/>
            <a:ext cx="9860672" cy="899665"/>
          </a:xfrm>
        </p:spPr>
        <p:txBody>
          <a:bodyPr/>
          <a:lstStyle>
            <a:lvl1pPr marL="228766" indent="-228766">
              <a:defRPr sz="5882"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7" baseline="0">
                <a:latin typeface="+mj-lt"/>
              </a:defRPr>
            </a:lvl1pPr>
          </a:lstStyle>
          <a:p>
            <a:pPr lvl="0"/>
            <a:r>
              <a:rPr lang="en-US" dirty="0"/>
              <a:t>Author Name</a:t>
            </a:r>
          </a:p>
          <a:p>
            <a:pPr lvl="0"/>
            <a:r>
              <a:rPr lang="en-US" dirty="0"/>
              <a:t>Title</a:t>
            </a:r>
          </a:p>
        </p:txBody>
      </p:sp>
    </p:spTree>
    <p:extLst>
      <p:ext uri="{BB962C8B-B14F-4D97-AF65-F5344CB8AC3E}">
        <p14:creationId xmlns:p14="http://schemas.microsoft.com/office/powerpoint/2010/main" val="30136032"/>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69288917"/>
      </p:ext>
    </p:extLst>
  </p:cSld>
  <p:clrMapOvr>
    <a:masterClrMapping/>
  </p:clrMapOvr>
  <p:transition>
    <p:fade/>
  </p:transition>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bg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3"/>
            <a:ext cx="9860672" cy="899665"/>
          </a:xfrm>
        </p:spPr>
        <p:txBody>
          <a:bodyPr/>
          <a:lstStyle>
            <a:lvl1pPr marL="277008" indent="-277008">
              <a:tabLst>
                <a:tab pos="277008" algn="l"/>
              </a:tabLst>
              <a:defRPr sz="5882"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37"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3651627412"/>
      </p:ext>
    </p:extLst>
  </p:cSld>
  <p:clrMapOvr>
    <a:masterClrMapping/>
  </p:clrMapOvr>
  <p:transition>
    <p:fade/>
  </p:transition>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Big Idea &amp; 3 Points">
    <p:bg>
      <p:bgPr>
        <a:solidFill>
          <a:schemeClr val="bg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1" y="2383023"/>
            <a:ext cx="11653523" cy="914360"/>
          </a:xfrm>
        </p:spPr>
        <p:txBody>
          <a:bodyPr/>
          <a:lstStyle>
            <a:lvl1pPr marL="0" indent="0">
              <a:buNone/>
              <a:defRPr sz="5294">
                <a:gradFill>
                  <a:gsLst>
                    <a:gs pos="3333">
                      <a:schemeClr val="tx1"/>
                    </a:gs>
                    <a:gs pos="3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p:txBody>
      </p:sp>
      <p:sp>
        <p:nvSpPr>
          <p:cNvPr id="4" name="Title 1"/>
          <p:cNvSpPr>
            <a:spLocks noGrp="1"/>
          </p:cNvSpPr>
          <p:nvPr>
            <p:ph type="title"/>
          </p:nvPr>
        </p:nvSpPr>
        <p:spPr>
          <a:xfrm>
            <a:off x="277021" y="1187621"/>
            <a:ext cx="11655840" cy="899665"/>
          </a:xfrm>
        </p:spPr>
        <p:txBody>
          <a:bodyPr/>
          <a:lstStyle>
            <a:lvl1pPr>
              <a:defRPr sz="7058" baseline="0">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64346319"/>
      </p:ext>
    </p:extLst>
  </p:cSld>
  <p:clrMapOvr>
    <a:masterClrMapping/>
  </p:clrMapOvr>
  <p:transition>
    <p:fade/>
  </p:transition>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1_50-50 Right Photo Layout_02">
    <p:bg bwMode="auto">
      <p:bgPr>
        <a:solidFill>
          <a:schemeClr val="bg2"/>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9996" y="440492"/>
            <a:ext cx="2871471" cy="1318654"/>
          </a:xfrm>
          <a:prstGeom prst="rect">
            <a:avLst/>
          </a:prstGeom>
        </p:spPr>
      </p:pic>
      <p:sp>
        <p:nvSpPr>
          <p:cNvPr id="4" name="Title 1"/>
          <p:cNvSpPr>
            <a:spLocks noGrp="1"/>
          </p:cNvSpPr>
          <p:nvPr>
            <p:ph type="title" hasCustomPrompt="1"/>
          </p:nvPr>
        </p:nvSpPr>
        <p:spPr bwMode="invGray">
          <a:xfrm>
            <a:off x="269240" y="2095970"/>
            <a:ext cx="5378549" cy="2677859"/>
          </a:xfrm>
          <a:noFill/>
        </p:spPr>
        <p:txBody>
          <a:bodyPr vert="horz" wrap="square" lIns="146304" tIns="91440" rIns="146304" bIns="91440" rtlCol="0" anchor="t" anchorCtr="0">
            <a:noAutofit/>
          </a:bodyPr>
          <a:lstStyle>
            <a:lvl1pPr>
              <a:defRPr lang="en-US" sz="5882" spc="-98" baseline="0" dirty="0">
                <a:gradFill>
                  <a:gsLst>
                    <a:gs pos="5833">
                      <a:srgbClr val="FFFFFF"/>
                    </a:gs>
                    <a:gs pos="18000">
                      <a:srgbClr val="FFFFFF"/>
                    </a:gs>
                  </a:gsLst>
                  <a:lin ang="5400000" scaled="0"/>
                </a:gradFill>
              </a:defRPr>
            </a:lvl1pPr>
          </a:lstStyle>
          <a:p>
            <a:pPr lvl="0"/>
            <a:r>
              <a:rPr lang="en-US" dirty="0"/>
              <a:t>Section title</a:t>
            </a:r>
          </a:p>
        </p:txBody>
      </p:sp>
      <p:sp>
        <p:nvSpPr>
          <p:cNvPr id="6" name="Text Placeholder 2"/>
          <p:cNvSpPr>
            <a:spLocks noGrp="1"/>
          </p:cNvSpPr>
          <p:nvPr>
            <p:ph type="body" sz="quarter" idx="14" hasCustomPrompt="1"/>
          </p:nvPr>
        </p:nvSpPr>
        <p:spPr bwMode="invGray">
          <a:xfrm>
            <a:off x="270841" y="4773829"/>
            <a:ext cx="5377215" cy="896551"/>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dirty="0"/>
              <a:t>Speaker Name</a:t>
            </a:r>
          </a:p>
        </p:txBody>
      </p:sp>
      <p:pic>
        <p:nvPicPr>
          <p:cNvPr id="10"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448213" y="6061766"/>
            <a:ext cx="1522404" cy="326167"/>
          </a:xfrm>
          <a:prstGeom prst="rect">
            <a:avLst/>
          </a:prstGeom>
        </p:spPr>
      </p:pic>
      <p:pic>
        <p:nvPicPr>
          <p:cNvPr id="8" name="Picture Placeholder 4"/>
          <p:cNvPicPr>
            <a:picLocks noChangeAspect="1"/>
          </p:cNvPicPr>
          <p:nvPr userDrawn="1"/>
        </p:nvPicPr>
        <p:blipFill rotWithShape="1">
          <a:blip r:embed="rId4">
            <a:extLst>
              <a:ext uri="{28A0092B-C50C-407E-A947-70E740481C1C}">
                <a14:useLocalDpi xmlns:a14="http://schemas.microsoft.com/office/drawing/2010/main" val="0"/>
              </a:ext>
            </a:extLst>
          </a:blip>
          <a:srcRect l="23279" r="17893"/>
          <a:stretch/>
        </p:blipFill>
        <p:spPr>
          <a:xfrm>
            <a:off x="6170701" y="0"/>
            <a:ext cx="6050868" cy="6858000"/>
          </a:xfrm>
          <a:prstGeom prst="rect">
            <a:avLst/>
          </a:prstGeom>
        </p:spPr>
      </p:pic>
      <p:pic>
        <p:nvPicPr>
          <p:cNvPr id="9" name="Picture Placeholder 4"/>
          <p:cNvPicPr>
            <a:picLocks noChangeAspect="1"/>
          </p:cNvPicPr>
          <p:nvPr userDrawn="1"/>
        </p:nvPicPr>
        <p:blipFill rotWithShape="1">
          <a:blip r:embed="rId5">
            <a:extLst>
              <a:ext uri="{28A0092B-C50C-407E-A947-70E740481C1C}">
                <a14:useLocalDpi xmlns:a14="http://schemas.microsoft.com/office/drawing/2010/main" val="0"/>
              </a:ext>
            </a:extLst>
          </a:blip>
          <a:srcRect l="-503" t="26090" r="67" b="-1"/>
          <a:stretch/>
        </p:blipFill>
        <p:spPr>
          <a:xfrm>
            <a:off x="6146999" y="-7783"/>
            <a:ext cx="6074570" cy="6873565"/>
          </a:xfrm>
          <a:prstGeom prst="rect">
            <a:avLst/>
          </a:prstGeom>
        </p:spPr>
      </p:pic>
    </p:spTree>
    <p:extLst>
      <p:ext uri="{BB962C8B-B14F-4D97-AF65-F5344CB8AC3E}">
        <p14:creationId xmlns:p14="http://schemas.microsoft.com/office/powerpoint/2010/main" val="2322591013"/>
      </p:ext>
    </p:extLst>
  </p:cSld>
  <p:clrMapOvr>
    <a:masterClrMapping/>
  </p:clrMapOvr>
  <p:transition>
    <p:fade/>
  </p:transition>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1_50-50 Right Photo Layout_03">
    <p:bg bwMode="auto">
      <p:bgPr>
        <a:solidFill>
          <a:schemeClr val="bg2"/>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9996" y="440492"/>
            <a:ext cx="2871471" cy="1318654"/>
          </a:xfrm>
          <a:prstGeom prst="rect">
            <a:avLst/>
          </a:prstGeom>
        </p:spPr>
      </p:pic>
      <p:sp>
        <p:nvSpPr>
          <p:cNvPr id="4" name="Title 1"/>
          <p:cNvSpPr>
            <a:spLocks noGrp="1"/>
          </p:cNvSpPr>
          <p:nvPr>
            <p:ph type="title" hasCustomPrompt="1"/>
          </p:nvPr>
        </p:nvSpPr>
        <p:spPr bwMode="invGray">
          <a:xfrm>
            <a:off x="269240" y="2095970"/>
            <a:ext cx="5378549" cy="2677859"/>
          </a:xfrm>
          <a:noFill/>
        </p:spPr>
        <p:txBody>
          <a:bodyPr vert="horz" wrap="square" lIns="146304" tIns="91440" rIns="146304" bIns="91440" rtlCol="0" anchor="t" anchorCtr="0">
            <a:noAutofit/>
          </a:bodyPr>
          <a:lstStyle>
            <a:lvl1pPr>
              <a:defRPr lang="en-US" sz="5882" spc="-98" baseline="0" dirty="0">
                <a:gradFill>
                  <a:gsLst>
                    <a:gs pos="5833">
                      <a:srgbClr val="FFFFFF"/>
                    </a:gs>
                    <a:gs pos="18000">
                      <a:srgbClr val="FFFFFF"/>
                    </a:gs>
                  </a:gsLst>
                  <a:lin ang="5400000" scaled="0"/>
                </a:gradFill>
              </a:defRPr>
            </a:lvl1pPr>
          </a:lstStyle>
          <a:p>
            <a:pPr lvl="0"/>
            <a:r>
              <a:rPr lang="en-US" dirty="0"/>
              <a:t>Section title</a:t>
            </a:r>
          </a:p>
        </p:txBody>
      </p:sp>
      <p:sp>
        <p:nvSpPr>
          <p:cNvPr id="6" name="Text Placeholder 2"/>
          <p:cNvSpPr>
            <a:spLocks noGrp="1"/>
          </p:cNvSpPr>
          <p:nvPr>
            <p:ph type="body" sz="quarter" idx="14" hasCustomPrompt="1"/>
          </p:nvPr>
        </p:nvSpPr>
        <p:spPr bwMode="invGray">
          <a:xfrm>
            <a:off x="270841" y="4773829"/>
            <a:ext cx="5377215" cy="896551"/>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dirty="0"/>
              <a:t>Speaker Name</a:t>
            </a:r>
          </a:p>
        </p:txBody>
      </p:sp>
      <p:pic>
        <p:nvPicPr>
          <p:cNvPr id="10"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448213" y="6061766"/>
            <a:ext cx="1522404" cy="326167"/>
          </a:xfrm>
          <a:prstGeom prst="rect">
            <a:avLst/>
          </a:prstGeom>
        </p:spPr>
      </p:pic>
      <p:pic>
        <p:nvPicPr>
          <p:cNvPr id="8" name="Picture Placeholder 4"/>
          <p:cNvPicPr>
            <a:picLocks noChangeAspect="1"/>
          </p:cNvPicPr>
          <p:nvPr userDrawn="1"/>
        </p:nvPicPr>
        <p:blipFill rotWithShape="1">
          <a:blip r:embed="rId4">
            <a:extLst>
              <a:ext uri="{28A0092B-C50C-407E-A947-70E740481C1C}">
                <a14:useLocalDpi xmlns:a14="http://schemas.microsoft.com/office/drawing/2010/main" val="0"/>
              </a:ext>
            </a:extLst>
          </a:blip>
          <a:srcRect l="1536" t="114" r="36245" b="-114"/>
          <a:stretch/>
        </p:blipFill>
        <p:spPr>
          <a:xfrm>
            <a:off x="6170701" y="1"/>
            <a:ext cx="6050868" cy="6857999"/>
          </a:xfrm>
          <a:prstGeom prst="rect">
            <a:avLst/>
          </a:prstGeom>
        </p:spPr>
      </p:pic>
    </p:spTree>
    <p:extLst>
      <p:ext uri="{BB962C8B-B14F-4D97-AF65-F5344CB8AC3E}">
        <p14:creationId xmlns:p14="http://schemas.microsoft.com/office/powerpoint/2010/main" val="3312682290"/>
      </p:ext>
    </p:extLst>
  </p:cSld>
  <p:clrMapOvr>
    <a:masterClrMapping/>
  </p:clrMapOvr>
  <p:transition>
    <p:fade/>
  </p:transition>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89531586"/>
      </p:ext>
    </p:extLst>
  </p:cSld>
  <p:clrMapOvr>
    <a:masterClrMapping/>
  </p:clrMapOvr>
  <p:transition>
    <p:fade/>
  </p:transition>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53409112"/>
      </p:ext>
    </p:extLst>
  </p:cSld>
  <p:clrMapOvr>
    <a:masterClrMapping/>
  </p:clrMapOvr>
  <p:transition>
    <p:fade/>
  </p:transition>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1233001"/>
      </p:ext>
    </p:extLst>
  </p:cSld>
  <p:clrMapOvr>
    <a:masterClrMapping/>
  </p:clrMapOvr>
  <p:transition>
    <p:fade/>
  </p:transition>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8602135"/>
      </p:ext>
    </p:extLst>
  </p:cSld>
  <p:clrMapOvr>
    <a:masterClrMapping/>
  </p:clrMapOvr>
  <p:transition>
    <p:fade/>
  </p:transition>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Wingdings" panose="05000000000000000000" pitchFamily="2" charset="2"/>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Wingdings" panose="05000000000000000000" pitchFamily="2" charset="2"/>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2570533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Black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Wingdings" panose="05000000000000000000" pitchFamily="2" charset="2"/>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Wingdings" panose="05000000000000000000" pitchFamily="2" charset="2"/>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5393726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29858518"/>
      </p:ext>
    </p:extLst>
  </p:cSld>
  <p:clrMapOvr>
    <a:masterClrMapping/>
  </p:clrMapOvr>
  <p:transition>
    <p:fade/>
  </p:transition>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Conference">
    <p:bg>
      <p:bgPr>
        <a:solidFill>
          <a:schemeClr val="tx1"/>
        </a:solidFill>
        <a:effectLst/>
      </p:bgPr>
    </p:bg>
    <p:spTree>
      <p:nvGrpSpPr>
        <p:cNvPr id="1" name=""/>
        <p:cNvGrpSpPr/>
        <p:nvPr/>
      </p:nvGrpSpPr>
      <p:grpSpPr>
        <a:xfrm>
          <a:off x="0" y="0"/>
          <a:ext cx="0" cy="0"/>
          <a:chOff x="0" y="0"/>
          <a:chExt cx="0" cy="0"/>
        </a:xfrm>
      </p:grpSpPr>
      <p:sp>
        <p:nvSpPr>
          <p:cNvPr id="24" name="TextBox 23"/>
          <p:cNvSpPr txBox="1"/>
          <p:nvPr userDrawn="1"/>
        </p:nvSpPr>
        <p:spPr>
          <a:xfrm>
            <a:off x="4243079" y="1101296"/>
            <a:ext cx="7866625" cy="1200329"/>
          </a:xfrm>
          <a:prstGeom prst="rect">
            <a:avLst/>
          </a:prstGeom>
          <a:noFill/>
        </p:spPr>
        <p:txBody>
          <a:bodyPr wrap="square" rtlCol="0">
            <a:spAutoFit/>
          </a:bodyPr>
          <a:lstStyle/>
          <a:p>
            <a:pPr>
              <a:lnSpc>
                <a:spcPct val="90000"/>
              </a:lnSpc>
            </a:pPr>
            <a:r>
              <a:rPr lang="en-US" sz="4800" dirty="0">
                <a:solidFill>
                  <a:schemeClr val="bg2"/>
                </a:solidFill>
                <a:latin typeface="Segoe UI" panose="020B0502040204020203" pitchFamily="34" charset="0"/>
                <a:cs typeface="Segoe UI" panose="020B0502040204020203" pitchFamily="34" charset="0"/>
              </a:rPr>
              <a:t>Microsoft Developer Tour</a:t>
            </a:r>
          </a:p>
          <a:p>
            <a:pPr>
              <a:lnSpc>
                <a:spcPct val="90000"/>
              </a:lnSpc>
            </a:pPr>
            <a:r>
              <a:rPr lang="ru-RU" sz="3200" dirty="0">
                <a:solidFill>
                  <a:schemeClr val="bg2"/>
                </a:solidFill>
                <a:latin typeface="Segoe UI" panose="020B0502040204020203" pitchFamily="34" charset="0"/>
                <a:cs typeface="Segoe UI" panose="020B0502040204020203" pitchFamily="34" charset="0"/>
              </a:rPr>
              <a:t>Технологическая экспедиция</a:t>
            </a:r>
          </a:p>
        </p:txBody>
      </p:sp>
      <p:pic>
        <p:nvPicPr>
          <p:cNvPr id="25" name="Picture 2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15354" y="1192736"/>
            <a:ext cx="7159869" cy="5144056"/>
          </a:xfrm>
          <a:prstGeom prst="rect">
            <a:avLst/>
          </a:prstGeom>
        </p:spPr>
      </p:pic>
      <p:sp>
        <p:nvSpPr>
          <p:cNvPr id="26" name="Rectangle 25"/>
          <p:cNvSpPr/>
          <p:nvPr userDrawn="1"/>
        </p:nvSpPr>
        <p:spPr>
          <a:xfrm>
            <a:off x="9739118" y="5967460"/>
            <a:ext cx="1510222" cy="369332"/>
          </a:xfrm>
          <a:prstGeom prst="rect">
            <a:avLst/>
          </a:prstGeom>
        </p:spPr>
        <p:txBody>
          <a:bodyPr wrap="none">
            <a:spAutoFit/>
          </a:bodyPr>
          <a:lstStyle/>
          <a:p>
            <a:r>
              <a:rPr lang="en-US" dirty="0">
                <a:solidFill>
                  <a:schemeClr val="bg1">
                    <a:lumMod val="75000"/>
                  </a:schemeClr>
                </a:solidFill>
              </a:rPr>
              <a:t>msdevtour.ru</a:t>
            </a:r>
            <a:endParaRPr lang="ru-RU" dirty="0">
              <a:solidFill>
                <a:schemeClr val="bg1">
                  <a:lumMod val="75000"/>
                </a:schemeClr>
              </a:solidFill>
            </a:endParaRPr>
          </a:p>
        </p:txBody>
      </p:sp>
    </p:spTree>
    <p:extLst>
      <p:ext uri="{BB962C8B-B14F-4D97-AF65-F5344CB8AC3E}">
        <p14:creationId xmlns:p14="http://schemas.microsoft.com/office/powerpoint/2010/main" val="3261762872"/>
      </p:ext>
    </p:extLst>
  </p:cSld>
  <p:clrMapOvr>
    <a:overrideClrMapping bg1="dk1" tx1="lt1" bg2="dk2" tx2="lt2" accent1="accent1" accent2="accent2" accent3="accent3" accent4="accent4" accent5="accent5" accent6="accent6" hlink="hlink" folHlink="folHlink"/>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Presentation Title Client">
    <p:bg>
      <p:bgPr>
        <a:solidFill>
          <a:schemeClr val="bg2">
            <a:lumMod val="75000"/>
          </a:schemeClr>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669253" y="4659483"/>
            <a:ext cx="10824813" cy="1847850"/>
          </a:xfrm>
          <a:prstGeom prst="rect">
            <a:avLst/>
          </a:prstGeom>
          <a:noFill/>
        </p:spPr>
        <p:txBody>
          <a:bodyPr lIns="146260" tIns="109696" rIns="146260" bIns="109696">
            <a:noAutofit/>
          </a:bodyPr>
          <a:lstStyle>
            <a:lvl1pPr marL="0" indent="0">
              <a:lnSpc>
                <a:spcPct val="120000"/>
              </a:lnSpc>
              <a:spcBef>
                <a:spcPts val="0"/>
              </a:spcBef>
              <a:buNone/>
              <a:defRPr sz="4200" spc="0" baseline="0">
                <a:solidFill>
                  <a:schemeClr val="tx1"/>
                </a:solidFill>
                <a:latin typeface="+mj-lt"/>
              </a:defRPr>
            </a:lvl1pPr>
          </a:lstStyle>
          <a:p>
            <a:pPr lvl="0"/>
            <a:r>
              <a:rPr lang="en-US" dirty="0"/>
              <a:t>Speaker Name</a:t>
            </a:r>
          </a:p>
        </p:txBody>
      </p:sp>
      <p:sp>
        <p:nvSpPr>
          <p:cNvPr id="9" name="Title 1"/>
          <p:cNvSpPr>
            <a:spLocks noGrp="1"/>
          </p:cNvSpPr>
          <p:nvPr>
            <p:ph type="title" hasCustomPrompt="1"/>
          </p:nvPr>
        </p:nvSpPr>
        <p:spPr>
          <a:xfrm>
            <a:off x="667511" y="658368"/>
            <a:ext cx="10826497" cy="4001114"/>
          </a:xfrm>
          <a:prstGeom prst="rect">
            <a:avLst/>
          </a:prstGeom>
          <a:noFill/>
        </p:spPr>
        <p:txBody>
          <a:bodyPr lIns="146260" tIns="91413" rIns="146260" bIns="91413" anchor="b" anchorCtr="0"/>
          <a:lstStyle>
            <a:lvl1pPr>
              <a:lnSpc>
                <a:spcPct val="80000"/>
              </a:lnSpc>
              <a:defRPr sz="6400" spc="-98" baseline="0">
                <a:solidFill>
                  <a:schemeClr val="tx1"/>
                </a:solidFill>
              </a:defRPr>
            </a:lvl1pPr>
          </a:lstStyle>
          <a:p>
            <a:r>
              <a:rPr lang="en-US" dirty="0"/>
              <a:t>Presentation title</a:t>
            </a:r>
          </a:p>
        </p:txBody>
      </p:sp>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r="72045"/>
          <a:stretch/>
        </p:blipFill>
        <p:spPr>
          <a:xfrm>
            <a:off x="10195560" y="5217338"/>
            <a:ext cx="1810512" cy="1289993"/>
          </a:xfrm>
          <a:prstGeom prst="rect">
            <a:avLst/>
          </a:prstGeom>
        </p:spPr>
      </p:pic>
      <p:pic>
        <p:nvPicPr>
          <p:cNvPr id="7" name="Picture 6"/>
          <p:cNvPicPr>
            <a:picLocks noChangeAspect="1"/>
          </p:cNvPicPr>
          <p:nvPr userDrawn="1"/>
        </p:nvPicPr>
        <p:blipFill rotWithShape="1">
          <a:blip r:embed="rId3">
            <a:extLst>
              <a:ext uri="{28A0092B-C50C-407E-A947-70E740481C1C}">
                <a14:useLocalDpi xmlns:a14="http://schemas.microsoft.com/office/drawing/2010/main" val="0"/>
              </a:ext>
            </a:extLst>
          </a:blip>
          <a:srcRect l="55237" t="5658" r="26940" b="65346"/>
          <a:stretch/>
        </p:blipFill>
        <p:spPr>
          <a:xfrm>
            <a:off x="9685177" y="5424198"/>
            <a:ext cx="702906" cy="765110"/>
          </a:xfrm>
          <a:prstGeom prst="rect">
            <a:avLst/>
          </a:prstGeom>
        </p:spPr>
      </p:pic>
    </p:spTree>
    <p:extLst>
      <p:ext uri="{BB962C8B-B14F-4D97-AF65-F5344CB8AC3E}">
        <p14:creationId xmlns:p14="http://schemas.microsoft.com/office/powerpoint/2010/main" val="3035063434"/>
      </p:ext>
    </p:extLst>
  </p:cSld>
  <p:clrMapOvr>
    <a:overrideClrMapping bg1="dk1" tx1="lt1" bg2="dk2" tx2="lt2" accent1="accent1" accent2="accent2" accent3="accent3" accent4="accent4" accent5="accent5" accent6="accent6" hlink="hlink" folHlink="folHlink"/>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Presentation Title Web">
    <p:bg>
      <p:bgPr>
        <a:solidFill>
          <a:schemeClr val="accent4">
            <a:lumMod val="75000"/>
          </a:schemeClr>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l="32822" r="39223"/>
          <a:stretch/>
        </p:blipFill>
        <p:spPr>
          <a:xfrm>
            <a:off x="10226680" y="5239512"/>
            <a:ext cx="1779392" cy="1267820"/>
          </a:xfrm>
          <a:prstGeom prst="rect">
            <a:avLst/>
          </a:prstGeom>
        </p:spPr>
      </p:pic>
      <p:sp>
        <p:nvSpPr>
          <p:cNvPr id="10" name="Text Placeholder 4"/>
          <p:cNvSpPr>
            <a:spLocks noGrp="1"/>
          </p:cNvSpPr>
          <p:nvPr>
            <p:ph type="body" sz="quarter" idx="12" hasCustomPrompt="1"/>
          </p:nvPr>
        </p:nvSpPr>
        <p:spPr>
          <a:xfrm>
            <a:off x="669253" y="4659483"/>
            <a:ext cx="10824813" cy="1847850"/>
          </a:xfrm>
          <a:prstGeom prst="rect">
            <a:avLst/>
          </a:prstGeom>
          <a:noFill/>
        </p:spPr>
        <p:txBody>
          <a:bodyPr lIns="146260" tIns="109696" rIns="146260" bIns="109696">
            <a:noAutofit/>
          </a:bodyPr>
          <a:lstStyle>
            <a:lvl1pPr marL="0" indent="0">
              <a:lnSpc>
                <a:spcPct val="120000"/>
              </a:lnSpc>
              <a:spcBef>
                <a:spcPts val="0"/>
              </a:spcBef>
              <a:buNone/>
              <a:defRPr sz="4200" spc="0" baseline="0">
                <a:solidFill>
                  <a:schemeClr val="tx1"/>
                </a:solidFill>
                <a:latin typeface="+mj-lt"/>
              </a:defRPr>
            </a:lvl1pPr>
          </a:lstStyle>
          <a:p>
            <a:pPr lvl="0"/>
            <a:r>
              <a:rPr lang="en-US" dirty="0"/>
              <a:t>Speaker Name</a:t>
            </a:r>
          </a:p>
        </p:txBody>
      </p:sp>
      <p:sp>
        <p:nvSpPr>
          <p:cNvPr id="11" name="Title 1"/>
          <p:cNvSpPr>
            <a:spLocks noGrp="1"/>
          </p:cNvSpPr>
          <p:nvPr>
            <p:ph type="title" hasCustomPrompt="1"/>
          </p:nvPr>
        </p:nvSpPr>
        <p:spPr>
          <a:xfrm>
            <a:off x="667511" y="658368"/>
            <a:ext cx="10826497" cy="4001114"/>
          </a:xfrm>
          <a:prstGeom prst="rect">
            <a:avLst/>
          </a:prstGeom>
          <a:noFill/>
        </p:spPr>
        <p:txBody>
          <a:bodyPr lIns="146260" tIns="91413" rIns="146260" bIns="91413" anchor="b" anchorCtr="0"/>
          <a:lstStyle>
            <a:lvl1pPr>
              <a:lnSpc>
                <a:spcPct val="80000"/>
              </a:lnSpc>
              <a:defRPr sz="6400" spc="-98" baseline="0">
                <a:solidFill>
                  <a:schemeClr val="tx1"/>
                </a:solidFill>
              </a:defRPr>
            </a:lvl1pPr>
          </a:lstStyle>
          <a:p>
            <a:r>
              <a:rPr lang="en-US" dirty="0"/>
              <a:t>Presentation title</a:t>
            </a:r>
          </a:p>
        </p:txBody>
      </p:sp>
      <p:pic>
        <p:nvPicPr>
          <p:cNvPr id="7" name="Picture 6"/>
          <p:cNvPicPr>
            <a:picLocks noChangeAspect="1"/>
          </p:cNvPicPr>
          <p:nvPr userDrawn="1"/>
        </p:nvPicPr>
        <p:blipFill rotWithShape="1">
          <a:blip r:embed="rId3">
            <a:extLst>
              <a:ext uri="{28A0092B-C50C-407E-A947-70E740481C1C}">
                <a14:useLocalDpi xmlns:a14="http://schemas.microsoft.com/office/drawing/2010/main" val="0"/>
              </a:ext>
            </a:extLst>
          </a:blip>
          <a:srcRect l="31105" t="39604" r="51072" b="31400"/>
          <a:stretch/>
        </p:blipFill>
        <p:spPr>
          <a:xfrm>
            <a:off x="667511" y="5952931"/>
            <a:ext cx="513432" cy="558868"/>
          </a:xfrm>
          <a:prstGeom prst="rect">
            <a:avLst/>
          </a:prstGeom>
        </p:spPr>
      </p:pic>
    </p:spTree>
    <p:extLst>
      <p:ext uri="{BB962C8B-B14F-4D97-AF65-F5344CB8AC3E}">
        <p14:creationId xmlns:p14="http://schemas.microsoft.com/office/powerpoint/2010/main" val="2889061568"/>
      </p:ext>
    </p:extLst>
  </p:cSld>
  <p:clrMapOvr>
    <a:overrideClrMapping bg1="dk1" tx1="lt1" bg2="dk2" tx2="lt2" accent1="accent1" accent2="accent2" accent3="accent3" accent4="accent4" accent5="accent5" accent6="accent6" hlink="hlink" folHlink="folHlink"/>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Presentation Title Cloud">
    <p:bg>
      <p:bgPr>
        <a:solidFill>
          <a:schemeClr val="accent5">
            <a:lumMod val="50000"/>
          </a:schemeClr>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l="65006" r="-498"/>
          <a:stretch/>
        </p:blipFill>
        <p:spPr>
          <a:xfrm>
            <a:off x="9840177" y="0"/>
            <a:ext cx="2020390" cy="1133856"/>
          </a:xfrm>
          <a:prstGeom prst="rect">
            <a:avLst/>
          </a:prstGeom>
        </p:spPr>
      </p:pic>
      <p:sp>
        <p:nvSpPr>
          <p:cNvPr id="10" name="Text Placeholder 4"/>
          <p:cNvSpPr>
            <a:spLocks noGrp="1"/>
          </p:cNvSpPr>
          <p:nvPr>
            <p:ph type="body" sz="quarter" idx="12" hasCustomPrompt="1"/>
          </p:nvPr>
        </p:nvSpPr>
        <p:spPr>
          <a:xfrm>
            <a:off x="669253" y="4659483"/>
            <a:ext cx="10824813" cy="1847850"/>
          </a:xfrm>
          <a:prstGeom prst="rect">
            <a:avLst/>
          </a:prstGeom>
          <a:noFill/>
        </p:spPr>
        <p:txBody>
          <a:bodyPr lIns="146260" tIns="109696" rIns="146260" bIns="109696">
            <a:noAutofit/>
          </a:bodyPr>
          <a:lstStyle>
            <a:lvl1pPr marL="0" indent="0">
              <a:lnSpc>
                <a:spcPct val="120000"/>
              </a:lnSpc>
              <a:spcBef>
                <a:spcPts val="0"/>
              </a:spcBef>
              <a:buNone/>
              <a:defRPr sz="4200" spc="0" baseline="0">
                <a:solidFill>
                  <a:schemeClr val="tx1"/>
                </a:solidFill>
                <a:latin typeface="+mj-lt"/>
              </a:defRPr>
            </a:lvl1pPr>
          </a:lstStyle>
          <a:p>
            <a:pPr lvl="0"/>
            <a:r>
              <a:rPr lang="en-US" dirty="0"/>
              <a:t>Speaker Name</a:t>
            </a:r>
          </a:p>
        </p:txBody>
      </p:sp>
      <p:sp>
        <p:nvSpPr>
          <p:cNvPr id="11" name="Title 1"/>
          <p:cNvSpPr>
            <a:spLocks noGrp="1"/>
          </p:cNvSpPr>
          <p:nvPr>
            <p:ph type="title" hasCustomPrompt="1"/>
          </p:nvPr>
        </p:nvSpPr>
        <p:spPr>
          <a:xfrm>
            <a:off x="667511" y="658368"/>
            <a:ext cx="10826497" cy="4001114"/>
          </a:xfrm>
          <a:prstGeom prst="rect">
            <a:avLst/>
          </a:prstGeom>
          <a:noFill/>
        </p:spPr>
        <p:txBody>
          <a:bodyPr lIns="146260" tIns="91413" rIns="146260" bIns="91413" anchor="b" anchorCtr="0"/>
          <a:lstStyle>
            <a:lvl1pPr>
              <a:lnSpc>
                <a:spcPct val="80000"/>
              </a:lnSpc>
              <a:defRPr sz="6400" spc="-98" baseline="0">
                <a:solidFill>
                  <a:schemeClr val="tx1"/>
                </a:solidFill>
              </a:defRPr>
            </a:lvl1pPr>
          </a:lstStyle>
          <a:p>
            <a:r>
              <a:rPr lang="en-US" dirty="0"/>
              <a:t>Presentation title</a:t>
            </a:r>
          </a:p>
        </p:txBody>
      </p:sp>
      <p:pic>
        <p:nvPicPr>
          <p:cNvPr id="5" name="Picture 4"/>
          <p:cNvPicPr>
            <a:picLocks noChangeAspect="1"/>
          </p:cNvPicPr>
          <p:nvPr userDrawn="1"/>
        </p:nvPicPr>
        <p:blipFill rotWithShape="1">
          <a:blip r:embed="rId3">
            <a:extLst>
              <a:ext uri="{28A0092B-C50C-407E-A947-70E740481C1C}">
                <a14:useLocalDpi xmlns:a14="http://schemas.microsoft.com/office/drawing/2010/main" val="0"/>
              </a:ext>
            </a:extLst>
          </a:blip>
          <a:srcRect l="76530" t="45026" r="5647" b="25978"/>
          <a:stretch/>
        </p:blipFill>
        <p:spPr>
          <a:xfrm>
            <a:off x="7744409" y="751301"/>
            <a:ext cx="702906" cy="765110"/>
          </a:xfrm>
          <a:prstGeom prst="rect">
            <a:avLst/>
          </a:prstGeom>
        </p:spPr>
      </p:pic>
    </p:spTree>
    <p:extLst>
      <p:ext uri="{BB962C8B-B14F-4D97-AF65-F5344CB8AC3E}">
        <p14:creationId xmlns:p14="http://schemas.microsoft.com/office/powerpoint/2010/main" val="2150772798"/>
      </p:ext>
    </p:extLst>
  </p:cSld>
  <p:clrMapOvr>
    <a:overrideClrMapping bg1="dk1" tx1="lt1" bg2="dk2" tx2="lt2" accent1="accent1" accent2="accent2" accent3="accent3" accent4="accent4" accent5="accent5" accent6="accent6" hlink="hlink" folHlink="folHlink"/>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Section">
    <p:bg>
      <p:bgPr>
        <a:solidFill>
          <a:schemeClr val="tx2">
            <a:lumMod val="75000"/>
          </a:schemeClr>
        </a:solidFill>
        <a:effectLst/>
      </p:bgPr>
    </p:bg>
    <p:spTree>
      <p:nvGrpSpPr>
        <p:cNvPr id="1" name=""/>
        <p:cNvGrpSpPr/>
        <p:nvPr/>
      </p:nvGrpSpPr>
      <p:grpSpPr>
        <a:xfrm>
          <a:off x="0" y="0"/>
          <a:ext cx="0" cy="0"/>
          <a:chOff x="0" y="0"/>
          <a:chExt cx="0" cy="0"/>
        </a:xfrm>
      </p:grpSpPr>
      <p:sp>
        <p:nvSpPr>
          <p:cNvPr id="8" name="Text Placeholder 7"/>
          <p:cNvSpPr>
            <a:spLocks noGrp="1"/>
          </p:cNvSpPr>
          <p:nvPr>
            <p:ph type="body" sz="quarter" idx="15" hasCustomPrompt="1"/>
          </p:nvPr>
        </p:nvSpPr>
        <p:spPr>
          <a:xfrm>
            <a:off x="704087" y="4807209"/>
            <a:ext cx="10499532" cy="785722"/>
          </a:xfrm>
          <a:prstGeom prst="rect">
            <a:avLst/>
          </a:prstGeom>
        </p:spPr>
        <p:txBody>
          <a:bodyPr/>
          <a:lstStyle>
            <a:lvl1pPr marL="0" indent="0" algn="l">
              <a:lnSpc>
                <a:spcPct val="100000"/>
              </a:lnSpc>
              <a:spcBef>
                <a:spcPts val="0"/>
              </a:spcBef>
              <a:buNone/>
              <a:defRPr sz="2400">
                <a:solidFill>
                  <a:schemeClr val="bg2"/>
                </a:solidFill>
                <a:latin typeface="+mj-lt"/>
              </a:defRPr>
            </a:lvl1pPr>
          </a:lstStyle>
          <a:p>
            <a:pPr lvl="0"/>
            <a:r>
              <a:rPr lang="en-US" dirty="0"/>
              <a:t>SUBTITLE</a:t>
            </a:r>
            <a:endParaRPr lang="ru-RU" dirty="0"/>
          </a:p>
        </p:txBody>
      </p:sp>
      <p:sp>
        <p:nvSpPr>
          <p:cNvPr id="29" name="Text Placeholder 7"/>
          <p:cNvSpPr>
            <a:spLocks noGrp="1"/>
          </p:cNvSpPr>
          <p:nvPr>
            <p:ph type="body" sz="quarter" idx="27" hasCustomPrompt="1"/>
          </p:nvPr>
        </p:nvSpPr>
        <p:spPr>
          <a:xfrm>
            <a:off x="704088" y="2702547"/>
            <a:ext cx="10499532" cy="2086310"/>
          </a:xfrm>
          <a:prstGeom prst="rect">
            <a:avLst/>
          </a:prstGeom>
        </p:spPr>
        <p:txBody>
          <a:bodyPr anchor="b"/>
          <a:lstStyle>
            <a:lvl1pPr marL="0" indent="0" algn="l">
              <a:lnSpc>
                <a:spcPct val="100000"/>
              </a:lnSpc>
              <a:spcBef>
                <a:spcPts val="0"/>
              </a:spcBef>
              <a:buNone/>
              <a:defRPr sz="4800">
                <a:solidFill>
                  <a:schemeClr val="bg2"/>
                </a:solidFill>
                <a:latin typeface="+mn-lt"/>
              </a:defRPr>
            </a:lvl1pPr>
          </a:lstStyle>
          <a:p>
            <a:pPr lvl="0"/>
            <a:r>
              <a:rPr lang="en-US" dirty="0"/>
              <a:t>Section title</a:t>
            </a:r>
            <a:endParaRPr lang="ru-RU" dirty="0"/>
          </a:p>
        </p:txBody>
      </p:sp>
      <p:sp>
        <p:nvSpPr>
          <p:cNvPr id="2" name="Rectangle 1"/>
          <p:cNvSpPr/>
          <p:nvPr userDrawn="1"/>
        </p:nvSpPr>
        <p:spPr>
          <a:xfrm>
            <a:off x="704087" y="6085188"/>
            <a:ext cx="4117794" cy="369332"/>
          </a:xfrm>
          <a:prstGeom prst="rect">
            <a:avLst/>
          </a:prstGeom>
        </p:spPr>
        <p:txBody>
          <a:bodyPr wrap="none">
            <a:spAutoFit/>
          </a:bodyPr>
          <a:lstStyle/>
          <a:p>
            <a:r>
              <a:rPr lang="en-US" dirty="0">
                <a:solidFill>
                  <a:schemeClr val="tx2">
                    <a:lumMod val="40000"/>
                    <a:lumOff val="60000"/>
                  </a:schemeClr>
                </a:solidFill>
              </a:rPr>
              <a:t>Microsoft Developer Tour #</a:t>
            </a:r>
            <a:r>
              <a:rPr lang="en-US" dirty="0" err="1">
                <a:solidFill>
                  <a:schemeClr val="tx2">
                    <a:lumMod val="40000"/>
                    <a:lumOff val="60000"/>
                  </a:schemeClr>
                </a:solidFill>
              </a:rPr>
              <a:t>MSDevTour</a:t>
            </a:r>
            <a:endParaRPr lang="ru-RU" dirty="0">
              <a:solidFill>
                <a:schemeClr val="tx2">
                  <a:lumMod val="40000"/>
                  <a:lumOff val="60000"/>
                </a:schemeClr>
              </a:solidFill>
            </a:endParaRPr>
          </a:p>
        </p:txBody>
      </p:sp>
      <p:pic>
        <p:nvPicPr>
          <p:cNvPr id="5" name="Picture 4"/>
          <p:cNvPicPr>
            <a:picLocks noChangeAspect="1"/>
          </p:cNvPicPr>
          <p:nvPr userDrawn="1"/>
        </p:nvPicPr>
        <p:blipFill rotWithShape="1">
          <a:blip r:embed="rId2">
            <a:extLst>
              <a:ext uri="{28A0092B-C50C-407E-A947-70E740481C1C}">
                <a14:useLocalDpi xmlns:a14="http://schemas.microsoft.com/office/drawing/2010/main" val="0"/>
              </a:ext>
            </a:extLst>
          </a:blip>
          <a:srcRect l="54921" t="39840" r="27256" b="31164"/>
          <a:stretch/>
        </p:blipFill>
        <p:spPr>
          <a:xfrm>
            <a:off x="10963776" y="5649707"/>
            <a:ext cx="702906" cy="765110"/>
          </a:xfrm>
          <a:prstGeom prst="rect">
            <a:avLst/>
          </a:prstGeom>
        </p:spPr>
      </p:pic>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l="78265" t="74966" r="3912" b="-3962"/>
          <a:stretch/>
        </p:blipFill>
        <p:spPr>
          <a:xfrm>
            <a:off x="704087" y="450880"/>
            <a:ext cx="702906" cy="765110"/>
          </a:xfrm>
          <a:prstGeom prst="rect">
            <a:avLst/>
          </a:prstGeom>
        </p:spPr>
      </p:pic>
    </p:spTree>
    <p:extLst>
      <p:ext uri="{BB962C8B-B14F-4D97-AF65-F5344CB8AC3E}">
        <p14:creationId xmlns:p14="http://schemas.microsoft.com/office/powerpoint/2010/main" val="3349198057"/>
      </p:ext>
    </p:extLst>
  </p:cSld>
  <p:clrMapOvr>
    <a:overrideClrMapping bg1="lt1" tx1="dk1" bg2="lt2" tx2="dk2" accent1="accent1" accent2="accent2" accent3="accent3" accent4="accent4" accent5="accent5" accent6="accent6" hlink="hlink" folHlink="folHlink"/>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1_Section">
    <p:bg>
      <p:bgPr>
        <a:solidFill>
          <a:schemeClr val="accent4">
            <a:lumMod val="75000"/>
          </a:schemeClr>
        </a:solidFill>
        <a:effectLst/>
      </p:bgPr>
    </p:bg>
    <p:spTree>
      <p:nvGrpSpPr>
        <p:cNvPr id="1" name=""/>
        <p:cNvGrpSpPr/>
        <p:nvPr/>
      </p:nvGrpSpPr>
      <p:grpSpPr>
        <a:xfrm>
          <a:off x="0" y="0"/>
          <a:ext cx="0" cy="0"/>
          <a:chOff x="0" y="0"/>
          <a:chExt cx="0" cy="0"/>
        </a:xfrm>
      </p:grpSpPr>
      <p:sp>
        <p:nvSpPr>
          <p:cNvPr id="8" name="Text Placeholder 7"/>
          <p:cNvSpPr>
            <a:spLocks noGrp="1"/>
          </p:cNvSpPr>
          <p:nvPr>
            <p:ph type="body" sz="quarter" idx="15" hasCustomPrompt="1"/>
          </p:nvPr>
        </p:nvSpPr>
        <p:spPr>
          <a:xfrm>
            <a:off x="704088" y="4807209"/>
            <a:ext cx="10508408" cy="785722"/>
          </a:xfrm>
          <a:prstGeom prst="rect">
            <a:avLst/>
          </a:prstGeom>
        </p:spPr>
        <p:txBody>
          <a:bodyPr/>
          <a:lstStyle>
            <a:lvl1pPr marL="0" indent="0" algn="l">
              <a:lnSpc>
                <a:spcPct val="100000"/>
              </a:lnSpc>
              <a:spcBef>
                <a:spcPts val="0"/>
              </a:spcBef>
              <a:buNone/>
              <a:defRPr sz="2400">
                <a:solidFill>
                  <a:schemeClr val="accent4">
                    <a:lumMod val="20000"/>
                    <a:lumOff val="80000"/>
                  </a:schemeClr>
                </a:solidFill>
                <a:latin typeface="+mj-lt"/>
              </a:defRPr>
            </a:lvl1pPr>
          </a:lstStyle>
          <a:p>
            <a:pPr lvl="0"/>
            <a:r>
              <a:rPr lang="en-US" dirty="0"/>
              <a:t>SUBTITLE</a:t>
            </a:r>
            <a:endParaRPr lang="ru-RU" dirty="0"/>
          </a:p>
        </p:txBody>
      </p:sp>
      <p:sp>
        <p:nvSpPr>
          <p:cNvPr id="2" name="Rectangle 1"/>
          <p:cNvSpPr/>
          <p:nvPr userDrawn="1"/>
        </p:nvSpPr>
        <p:spPr>
          <a:xfrm>
            <a:off x="704088" y="6085188"/>
            <a:ext cx="4117794" cy="369332"/>
          </a:xfrm>
          <a:prstGeom prst="rect">
            <a:avLst/>
          </a:prstGeom>
        </p:spPr>
        <p:txBody>
          <a:bodyPr wrap="none">
            <a:spAutoFit/>
          </a:bodyPr>
          <a:lstStyle/>
          <a:p>
            <a:r>
              <a:rPr lang="en-US" dirty="0">
                <a:solidFill>
                  <a:schemeClr val="accent4"/>
                </a:solidFill>
              </a:rPr>
              <a:t>Microsoft Developer Tour #</a:t>
            </a:r>
            <a:r>
              <a:rPr lang="en-US" dirty="0" err="1">
                <a:solidFill>
                  <a:schemeClr val="accent4"/>
                </a:solidFill>
              </a:rPr>
              <a:t>MSDevTour</a:t>
            </a:r>
            <a:endParaRPr lang="ru-RU" dirty="0">
              <a:solidFill>
                <a:schemeClr val="accent4"/>
              </a:solidFill>
            </a:endParaRPr>
          </a:p>
        </p:txBody>
      </p:sp>
      <p:sp>
        <p:nvSpPr>
          <p:cNvPr id="4" name="TextBox 3"/>
          <p:cNvSpPr txBox="1"/>
          <p:nvPr userDrawn="1"/>
        </p:nvSpPr>
        <p:spPr>
          <a:xfrm>
            <a:off x="679165" y="3917209"/>
            <a:ext cx="1944763" cy="830997"/>
          </a:xfrm>
          <a:prstGeom prst="rect">
            <a:avLst/>
          </a:prstGeom>
          <a:noFill/>
        </p:spPr>
        <p:txBody>
          <a:bodyPr wrap="none" rtlCol="0">
            <a:spAutoFit/>
          </a:bodyPr>
          <a:lstStyle/>
          <a:p>
            <a:r>
              <a:rPr lang="en-US" sz="4800" dirty="0">
                <a:solidFill>
                  <a:schemeClr val="accent4">
                    <a:lumMod val="20000"/>
                    <a:lumOff val="80000"/>
                  </a:schemeClr>
                </a:solidFill>
              </a:rPr>
              <a:t>DEMO</a:t>
            </a:r>
            <a:endParaRPr lang="ru-RU" sz="4800" dirty="0">
              <a:solidFill>
                <a:schemeClr val="accent4">
                  <a:lumMod val="20000"/>
                  <a:lumOff val="80000"/>
                </a:schemeClr>
              </a:solidFill>
            </a:endParaRPr>
          </a:p>
        </p:txBody>
      </p:sp>
      <p:pic>
        <p:nvPicPr>
          <p:cNvPr id="5" name="Picture 4"/>
          <p:cNvPicPr>
            <a:picLocks noChangeAspect="1"/>
          </p:cNvPicPr>
          <p:nvPr userDrawn="1"/>
        </p:nvPicPr>
        <p:blipFill rotWithShape="1">
          <a:blip r:embed="rId2">
            <a:extLst>
              <a:ext uri="{28A0092B-C50C-407E-A947-70E740481C1C}">
                <a14:useLocalDpi xmlns:a14="http://schemas.microsoft.com/office/drawing/2010/main" val="0"/>
              </a:ext>
            </a:extLst>
          </a:blip>
          <a:srcRect l="3502" t="4479" r="74574" b="66525"/>
          <a:stretch/>
        </p:blipFill>
        <p:spPr>
          <a:xfrm>
            <a:off x="2687217" y="3983096"/>
            <a:ext cx="864638" cy="765110"/>
          </a:xfrm>
          <a:prstGeom prst="rect">
            <a:avLst/>
          </a:prstGeom>
        </p:spPr>
      </p:pic>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l="45316" t="70705" r="23709" b="299"/>
          <a:stretch/>
        </p:blipFill>
        <p:spPr>
          <a:xfrm>
            <a:off x="10343213" y="439969"/>
            <a:ext cx="1221598" cy="765110"/>
          </a:xfrm>
          <a:prstGeom prst="rect">
            <a:avLst/>
          </a:prstGeom>
        </p:spPr>
      </p:pic>
    </p:spTree>
    <p:extLst>
      <p:ext uri="{BB962C8B-B14F-4D97-AF65-F5344CB8AC3E}">
        <p14:creationId xmlns:p14="http://schemas.microsoft.com/office/powerpoint/2010/main" val="1117155060"/>
      </p:ext>
    </p:extLst>
  </p:cSld>
  <p:clrMapOvr>
    <a:overrideClrMapping bg1="lt1" tx1="dk1" bg2="lt2" tx2="dk2" accent1="accent1" accent2="accent2" accent3="accent3" accent4="accent4" accent5="accent5" accent6="accent6" hlink="hlink" folHlink="folHlink"/>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32055516"/>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Blank Accent">
    <p:bg>
      <p:bgPr>
        <a:solidFill>
          <a:schemeClr val="tx2">
            <a:lumMod val="7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178930"/>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Ttile Only">
    <p:spTree>
      <p:nvGrpSpPr>
        <p:cNvPr id="1" name=""/>
        <p:cNvGrpSpPr/>
        <p:nvPr/>
      </p:nvGrpSpPr>
      <p:grpSpPr>
        <a:xfrm>
          <a:off x="0" y="0"/>
          <a:ext cx="0" cy="0"/>
          <a:chOff x="0" y="0"/>
          <a:chExt cx="0" cy="0"/>
        </a:xfrm>
      </p:grpSpPr>
      <p:sp>
        <p:nvSpPr>
          <p:cNvPr id="4" name="Title 3"/>
          <p:cNvSpPr>
            <a:spLocks noGrp="1"/>
          </p:cNvSpPr>
          <p:nvPr>
            <p:ph type="title"/>
          </p:nvPr>
        </p:nvSpPr>
        <p:spPr>
          <a:xfrm>
            <a:off x="366789" y="365126"/>
            <a:ext cx="11506233" cy="797368"/>
          </a:xfrm>
          <a:prstGeom prst="rect">
            <a:avLst/>
          </a:prstGeom>
        </p:spPr>
        <p:txBody>
          <a:bodyPr/>
          <a:lstStyle>
            <a:lvl1pPr>
              <a:defRPr lang="ru-RU"/>
            </a:lvl1pPr>
          </a:lstStyle>
          <a:p>
            <a:pPr marL="0" lvl="0"/>
            <a:r>
              <a:rPr lang="en-US"/>
              <a:t>Click to edit Master title style</a:t>
            </a:r>
            <a:endParaRPr lang="ru-RU"/>
          </a:p>
        </p:txBody>
      </p:sp>
    </p:spTree>
    <p:extLst>
      <p:ext uri="{BB962C8B-B14F-4D97-AF65-F5344CB8AC3E}">
        <p14:creationId xmlns:p14="http://schemas.microsoft.com/office/powerpoint/2010/main" val="2051837690"/>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Title and Text - no bullets">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1001" y="280419"/>
            <a:ext cx="11151917" cy="771151"/>
          </a:xfrm>
          <a:prstGeom prst="rect">
            <a:avLst/>
          </a:prstGeom>
        </p:spPr>
        <p:txBody>
          <a:bodyPr/>
          <a:lstStyle>
            <a:lvl1pPr>
              <a:defRPr>
                <a:solidFill>
                  <a:schemeClr val="tx1"/>
                </a:solidFill>
              </a:defRPr>
            </a:lvl1pPr>
          </a:lstStyle>
          <a:p>
            <a:r>
              <a:rPr lang="en-US" dirty="0"/>
              <a:t>Click to edit Master title style</a:t>
            </a:r>
          </a:p>
        </p:txBody>
      </p:sp>
      <p:sp>
        <p:nvSpPr>
          <p:cNvPr id="5" name="Text Placeholder 4"/>
          <p:cNvSpPr>
            <a:spLocks noGrp="1"/>
          </p:cNvSpPr>
          <p:nvPr>
            <p:ph type="body" sz="quarter" idx="10" hasCustomPrompt="1"/>
          </p:nvPr>
        </p:nvSpPr>
        <p:spPr>
          <a:xfrm>
            <a:off x="377953" y="1402082"/>
            <a:ext cx="11151917" cy="1898981"/>
          </a:xfrm>
          <a:prstGeom prst="rect">
            <a:avLst/>
          </a:prstGeom>
        </p:spPr>
        <p:txBody>
          <a:bodyPr/>
          <a:lstStyle>
            <a:lvl1pPr marL="0" indent="0">
              <a:buNone/>
              <a:defRPr>
                <a:solidFill>
                  <a:schemeClr val="tx2"/>
                </a:solidFill>
              </a:defRPr>
            </a:lvl1pPr>
            <a:lvl2pPr marL="0" indent="0">
              <a:buNone/>
              <a:defRPr>
                <a:solidFill>
                  <a:schemeClr val="tx1"/>
                </a:solidFill>
                <a:latin typeface="+mj-lt"/>
              </a:defRPr>
            </a:lvl2pPr>
            <a:lvl3pPr marL="342900" indent="-342900">
              <a:buFont typeface="Wingdings" panose="05000000000000000000" pitchFamily="2" charset="2"/>
              <a:buChar char="§"/>
              <a:defRPr>
                <a:solidFill>
                  <a:schemeClr val="tx1"/>
                </a:solidFill>
                <a:latin typeface="+mj-lt"/>
              </a:defRPr>
            </a:lvl3pPr>
            <a:lvl4pPr marL="730250" indent="-285750">
              <a:buFont typeface="Wingdings" panose="05000000000000000000" pitchFamily="2" charset="2"/>
              <a:buChar char="§"/>
              <a:defRPr>
                <a:solidFill>
                  <a:schemeClr val="tx1"/>
                </a:solidFill>
              </a:defRPr>
            </a:lvl4pPr>
            <a:lvl5pPr marL="1828800" indent="0">
              <a:buNone/>
              <a:defRPr>
                <a:solidFill>
                  <a:schemeClr val="tx1"/>
                </a:solidFill>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389980164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wo Column Green Bullet text">
    <p:bg>
      <p:bgPr>
        <a:solidFill>
          <a:srgbClr val="1E1E1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392169" indent="-392169">
              <a:spcBef>
                <a:spcPts val="1200"/>
              </a:spcBef>
              <a:buClr>
                <a:srgbClr val="89C402"/>
              </a:buClr>
              <a:buSzPct val="100000"/>
              <a:buFont typeface="Wingdings" panose="05000000000000000000" pitchFamily="2" charset="2"/>
              <a:buChar char="ü"/>
              <a:defRPr sz="3137"/>
            </a:lvl1pPr>
            <a:lvl2pPr marL="728314" indent="-336145">
              <a:buClr>
                <a:srgbClr val="89C402"/>
              </a:buClr>
              <a:buSzPct val="100000"/>
              <a:buFont typeface="Wingdings" panose="05000000000000000000" pitchFamily="2" charset="2"/>
              <a:buChar char="ü"/>
              <a:defRPr sz="2353"/>
            </a:lvl2pPr>
            <a:lvl3pPr marL="1008435" indent="-280121">
              <a:buClr>
                <a:srgbClr val="89C402"/>
              </a:buClr>
              <a:buSzPct val="100000"/>
              <a:buFont typeface="Wingdings" panose="05000000000000000000" pitchFamily="2" charset="2"/>
              <a:buChar char="ü"/>
              <a:tabLst/>
              <a:defRPr sz="1961"/>
            </a:lvl3pPr>
            <a:lvl4pPr marL="1232531" indent="-224097">
              <a:buClr>
                <a:srgbClr val="89C402"/>
              </a:buClr>
              <a:buSzPct val="100000"/>
              <a:buFont typeface="Wingdings" panose="05000000000000000000" pitchFamily="2" charset="2"/>
              <a:buChar char="ü"/>
              <a:defRPr lang="en-US" sz="1765" kern="1200" spc="0" baseline="0" dirty="0">
                <a:gradFill>
                  <a:gsLst>
                    <a:gs pos="1250">
                      <a:schemeClr val="tx1"/>
                    </a:gs>
                    <a:gs pos="100000">
                      <a:schemeClr val="tx1"/>
                    </a:gs>
                  </a:gsLst>
                  <a:lin ang="5400000" scaled="0"/>
                </a:gradFill>
                <a:latin typeface="+mn-lt"/>
                <a:ea typeface="+mn-ea"/>
                <a:cs typeface="+mn-cs"/>
              </a:defRPr>
            </a:lvl4pPr>
            <a:lvl5pPr marL="1232531" indent="-224097">
              <a:buClr>
                <a:srgbClr val="89C402"/>
              </a:buClr>
              <a:buSzPct val="100000"/>
              <a:buFont typeface="Wingdings" panose="05000000000000000000" pitchFamily="2" charset="2"/>
              <a:buChar char="ü"/>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3"/>
          <p:cNvSpPr>
            <a:spLocks noGrp="1"/>
          </p:cNvSpPr>
          <p:nvPr>
            <p:ph type="body" sz="quarter" idx="11"/>
          </p:nvPr>
        </p:nvSpPr>
        <p:spPr>
          <a:xfrm>
            <a:off x="6546533" y="1189176"/>
            <a:ext cx="5378548" cy="2377940"/>
          </a:xfrm>
        </p:spPr>
        <p:txBody>
          <a:bodyPr wrap="square">
            <a:spAutoFit/>
          </a:bodyPr>
          <a:lstStyle>
            <a:lvl1pPr marL="392169" indent="-392169">
              <a:spcBef>
                <a:spcPts val="1200"/>
              </a:spcBef>
              <a:buClr>
                <a:srgbClr val="89C402"/>
              </a:buClr>
              <a:buSzPct val="100000"/>
              <a:buFont typeface="Wingdings" panose="05000000000000000000" pitchFamily="2" charset="2"/>
              <a:buChar char="ü"/>
              <a:defRPr sz="3137"/>
            </a:lvl1pPr>
            <a:lvl2pPr marL="728314" indent="-336145">
              <a:buClr>
                <a:srgbClr val="89C402"/>
              </a:buClr>
              <a:buSzPct val="100000"/>
              <a:buFont typeface="Wingdings" panose="05000000000000000000" pitchFamily="2" charset="2"/>
              <a:buChar char="ü"/>
              <a:defRPr sz="2353"/>
            </a:lvl2pPr>
            <a:lvl3pPr marL="1008435" indent="-280121">
              <a:buClr>
                <a:srgbClr val="89C402"/>
              </a:buClr>
              <a:buSzPct val="100000"/>
              <a:buFont typeface="Wingdings" panose="05000000000000000000" pitchFamily="2" charset="2"/>
              <a:buChar char="ü"/>
              <a:tabLst/>
              <a:defRPr sz="1961"/>
            </a:lvl3pPr>
            <a:lvl4pPr marL="1232531" indent="-224097">
              <a:buClr>
                <a:srgbClr val="89C402"/>
              </a:buClr>
              <a:buSzPct val="100000"/>
              <a:buFont typeface="Wingdings" panose="05000000000000000000" pitchFamily="2" charset="2"/>
              <a:buChar char="ü"/>
              <a:defRPr lang="en-US" sz="1765" kern="1200" spc="0" baseline="0" dirty="0">
                <a:gradFill>
                  <a:gsLst>
                    <a:gs pos="1250">
                      <a:schemeClr val="tx1"/>
                    </a:gs>
                    <a:gs pos="100000">
                      <a:schemeClr val="tx1"/>
                    </a:gs>
                  </a:gsLst>
                  <a:lin ang="5400000" scaled="0"/>
                </a:gradFill>
                <a:latin typeface="+mn-lt"/>
                <a:ea typeface="+mn-ea"/>
                <a:cs typeface="+mn-cs"/>
              </a:defRPr>
            </a:lvl4pPr>
            <a:lvl5pPr marL="1232531" indent="-224097">
              <a:buClr>
                <a:srgbClr val="89C402"/>
              </a:buClr>
              <a:buSzPct val="100000"/>
              <a:buFont typeface="Wingdings" panose="05000000000000000000" pitchFamily="2" charset="2"/>
              <a:buChar char="ü"/>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53029718"/>
      </p:ext>
    </p:extLst>
  </p:cSld>
  <p:clrMapOvr>
    <a:masterClrMapping/>
  </p:clrMapOvr>
  <p:transition>
    <p:fade/>
  </p:transition>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Title and Text - bullets">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1001" y="280419"/>
            <a:ext cx="11151917" cy="771151"/>
          </a:xfrm>
          <a:prstGeom prst="rect">
            <a:avLst/>
          </a:prstGeom>
        </p:spPr>
        <p:txBody>
          <a:bodyPr/>
          <a:lstStyle>
            <a:lvl1pPr>
              <a:defRPr>
                <a:solidFill>
                  <a:schemeClr val="tx1"/>
                </a:solidFill>
              </a:defRPr>
            </a:lvl1pPr>
          </a:lstStyle>
          <a:p>
            <a:r>
              <a:rPr lang="en-US" dirty="0"/>
              <a:t>Click to edit Master title style</a:t>
            </a:r>
          </a:p>
        </p:txBody>
      </p:sp>
      <p:sp>
        <p:nvSpPr>
          <p:cNvPr id="5" name="Text Placeholder 4"/>
          <p:cNvSpPr>
            <a:spLocks noGrp="1"/>
          </p:cNvSpPr>
          <p:nvPr>
            <p:ph type="body" sz="quarter" idx="10"/>
          </p:nvPr>
        </p:nvSpPr>
        <p:spPr>
          <a:xfrm>
            <a:off x="377953" y="1402082"/>
            <a:ext cx="11151917" cy="1898981"/>
          </a:xfrm>
          <a:prstGeom prst="rect">
            <a:avLst/>
          </a:prstGeom>
        </p:spPr>
        <p:txBody>
          <a:bodyPr/>
          <a:lstStyle>
            <a:lvl1pPr>
              <a:defRPr>
                <a:solidFill>
                  <a:schemeClr val="tx2"/>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54395296"/>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Resources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1001" y="280419"/>
            <a:ext cx="11151917" cy="771151"/>
          </a:xfrm>
          <a:prstGeom prst="rect">
            <a:avLst/>
          </a:prstGeom>
        </p:spPr>
        <p:txBody>
          <a:bodyPr/>
          <a:lstStyle>
            <a:lvl1pPr>
              <a:defRPr>
                <a:solidFill>
                  <a:schemeClr val="tx1"/>
                </a:solidFill>
              </a:defRPr>
            </a:lvl1pPr>
          </a:lstStyle>
          <a:p>
            <a:r>
              <a:rPr lang="en-US" dirty="0"/>
              <a:t>Click to edit Master title style</a:t>
            </a:r>
          </a:p>
        </p:txBody>
      </p:sp>
      <p:sp>
        <p:nvSpPr>
          <p:cNvPr id="5" name="Text Placeholder 4"/>
          <p:cNvSpPr>
            <a:spLocks noGrp="1"/>
          </p:cNvSpPr>
          <p:nvPr>
            <p:ph type="body" sz="quarter" idx="10" hasCustomPrompt="1"/>
          </p:nvPr>
        </p:nvSpPr>
        <p:spPr>
          <a:xfrm>
            <a:off x="377953" y="1402082"/>
            <a:ext cx="11151917" cy="1898981"/>
          </a:xfrm>
          <a:prstGeom prst="rect">
            <a:avLst/>
          </a:prstGeom>
        </p:spPr>
        <p:txBody>
          <a:bodyPr/>
          <a:lstStyle>
            <a:lvl1pPr marL="0" indent="0">
              <a:buNone/>
              <a:defRPr>
                <a:solidFill>
                  <a:schemeClr val="tx2"/>
                </a:solidFill>
              </a:defRPr>
            </a:lvl1pPr>
            <a:lvl2pPr marL="0" indent="0">
              <a:buNone/>
              <a:defRPr>
                <a:solidFill>
                  <a:schemeClr val="tx1"/>
                </a:solidFill>
                <a:latin typeface="+mj-lt"/>
              </a:defRPr>
            </a:lvl2pPr>
            <a:lvl3pPr marL="342900" indent="-342900">
              <a:buFont typeface="Wingdings" panose="05000000000000000000" pitchFamily="2" charset="2"/>
              <a:buChar char="§"/>
              <a:defRPr>
                <a:solidFill>
                  <a:schemeClr val="tx1"/>
                </a:solidFill>
                <a:latin typeface="+mj-lt"/>
              </a:defRPr>
            </a:lvl3pPr>
            <a:lvl4pPr marL="1371600" indent="0">
              <a:buNone/>
              <a:defRPr>
                <a:solidFill>
                  <a:schemeClr val="tx1"/>
                </a:solidFill>
              </a:defRPr>
            </a:lvl4pPr>
            <a:lvl5pPr marL="1828800" indent="0">
              <a:buNone/>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0"/>
            <a:endParaRPr lang="en-US" dirty="0"/>
          </a:p>
        </p:txBody>
      </p:sp>
    </p:spTree>
    <p:extLst>
      <p:ext uri="{BB962C8B-B14F-4D97-AF65-F5344CB8AC3E}">
        <p14:creationId xmlns:p14="http://schemas.microsoft.com/office/powerpoint/2010/main" val="4060184183"/>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1 speaker">
    <p:bg>
      <p:bgPr>
        <a:solidFill>
          <a:srgbClr val="F5F5F5"/>
        </a:solidFill>
        <a:effectLst/>
      </p:bgPr>
    </p:bg>
    <p:spTree>
      <p:nvGrpSpPr>
        <p:cNvPr id="1" name=""/>
        <p:cNvGrpSpPr/>
        <p:nvPr/>
      </p:nvGrpSpPr>
      <p:grpSpPr>
        <a:xfrm>
          <a:off x="0" y="0"/>
          <a:ext cx="0" cy="0"/>
          <a:chOff x="0" y="0"/>
          <a:chExt cx="0" cy="0"/>
        </a:xfrm>
      </p:grpSpPr>
      <p:sp>
        <p:nvSpPr>
          <p:cNvPr id="8" name="Text Placeholder 7"/>
          <p:cNvSpPr>
            <a:spLocks noGrp="1"/>
          </p:cNvSpPr>
          <p:nvPr>
            <p:ph type="body" sz="quarter" idx="15" hasCustomPrompt="1"/>
          </p:nvPr>
        </p:nvSpPr>
        <p:spPr>
          <a:xfrm>
            <a:off x="496438" y="4332300"/>
            <a:ext cx="5524486" cy="491951"/>
          </a:xfrm>
          <a:prstGeom prst="rect">
            <a:avLst/>
          </a:prstGeom>
        </p:spPr>
        <p:txBody>
          <a:bodyPr/>
          <a:lstStyle>
            <a:lvl1pPr marL="0" indent="0" algn="l">
              <a:lnSpc>
                <a:spcPct val="100000"/>
              </a:lnSpc>
              <a:spcBef>
                <a:spcPts val="0"/>
              </a:spcBef>
              <a:buNone/>
              <a:defRPr sz="2400">
                <a:solidFill>
                  <a:schemeClr val="tx1"/>
                </a:solidFill>
                <a:latin typeface="+mj-lt"/>
              </a:defRPr>
            </a:lvl1pPr>
          </a:lstStyle>
          <a:p>
            <a:pPr lvl="0"/>
            <a:r>
              <a:rPr lang="en-US" dirty="0"/>
              <a:t>NAME SURNAME</a:t>
            </a:r>
            <a:endParaRPr lang="ru-RU" dirty="0"/>
          </a:p>
        </p:txBody>
      </p:sp>
      <p:sp>
        <p:nvSpPr>
          <p:cNvPr id="13" name="Text Placeholder 7"/>
          <p:cNvSpPr>
            <a:spLocks noGrp="1"/>
          </p:cNvSpPr>
          <p:nvPr>
            <p:ph type="body" sz="quarter" idx="20" hasCustomPrompt="1"/>
          </p:nvPr>
        </p:nvSpPr>
        <p:spPr>
          <a:xfrm>
            <a:off x="496438" y="4770408"/>
            <a:ext cx="5524486" cy="373436"/>
          </a:xfrm>
          <a:prstGeom prst="rect">
            <a:avLst/>
          </a:prstGeom>
        </p:spPr>
        <p:txBody>
          <a:bodyPr/>
          <a:lstStyle>
            <a:lvl1pPr marL="0" indent="0" algn="l">
              <a:lnSpc>
                <a:spcPct val="100000"/>
              </a:lnSpc>
              <a:spcBef>
                <a:spcPts val="0"/>
              </a:spcBef>
              <a:buNone/>
              <a:defRPr sz="1600">
                <a:solidFill>
                  <a:schemeClr val="tx1"/>
                </a:solidFill>
                <a:latin typeface="+mj-lt"/>
              </a:defRPr>
            </a:lvl1pPr>
          </a:lstStyle>
          <a:p>
            <a:pPr lvl="0"/>
            <a:r>
              <a:rPr lang="en-US" dirty="0"/>
              <a:t>Title, Company</a:t>
            </a:r>
            <a:endParaRPr lang="ru-RU" dirty="0"/>
          </a:p>
        </p:txBody>
      </p:sp>
      <p:sp>
        <p:nvSpPr>
          <p:cNvPr id="7" name="Text Placeholder 7"/>
          <p:cNvSpPr>
            <a:spLocks noGrp="1"/>
          </p:cNvSpPr>
          <p:nvPr>
            <p:ph type="body" sz="quarter" idx="28" hasCustomPrompt="1"/>
          </p:nvPr>
        </p:nvSpPr>
        <p:spPr>
          <a:xfrm>
            <a:off x="496438" y="5050335"/>
            <a:ext cx="5524486" cy="1111478"/>
          </a:xfrm>
          <a:prstGeom prst="rect">
            <a:avLst/>
          </a:prstGeom>
        </p:spPr>
        <p:txBody>
          <a:bodyPr/>
          <a:lstStyle>
            <a:lvl1pPr marL="0" indent="0" algn="l">
              <a:lnSpc>
                <a:spcPct val="100000"/>
              </a:lnSpc>
              <a:spcBef>
                <a:spcPts val="0"/>
              </a:spcBef>
              <a:buNone/>
              <a:defRPr sz="1600">
                <a:solidFill>
                  <a:schemeClr val="tx1"/>
                </a:solidFill>
                <a:latin typeface="+mj-lt"/>
              </a:defRPr>
            </a:lvl1pPr>
          </a:lstStyle>
          <a:p>
            <a:pPr lvl="0"/>
            <a:r>
              <a:rPr lang="en-US" dirty="0"/>
              <a:t>Contacts</a:t>
            </a:r>
            <a:endParaRPr lang="ru-RU" dirty="0"/>
          </a:p>
        </p:txBody>
      </p:sp>
      <p:sp>
        <p:nvSpPr>
          <p:cNvPr id="10" name="Text Placeholder 7"/>
          <p:cNvSpPr>
            <a:spLocks noGrp="1"/>
          </p:cNvSpPr>
          <p:nvPr>
            <p:ph type="body" sz="quarter" idx="29" hasCustomPrompt="1"/>
          </p:nvPr>
        </p:nvSpPr>
        <p:spPr>
          <a:xfrm>
            <a:off x="496438" y="3260488"/>
            <a:ext cx="11026777" cy="965283"/>
          </a:xfrm>
          <a:prstGeom prst="rect">
            <a:avLst/>
          </a:prstGeom>
        </p:spPr>
        <p:txBody>
          <a:bodyPr anchor="b"/>
          <a:lstStyle>
            <a:lvl1pPr marL="0" indent="0" algn="l">
              <a:lnSpc>
                <a:spcPct val="100000"/>
              </a:lnSpc>
              <a:spcBef>
                <a:spcPts val="0"/>
              </a:spcBef>
              <a:buNone/>
              <a:defRPr sz="3200" i="1" baseline="0">
                <a:solidFill>
                  <a:schemeClr val="tx1"/>
                </a:solidFill>
                <a:latin typeface="+mj-lt"/>
              </a:defRPr>
            </a:lvl1pPr>
          </a:lstStyle>
          <a:p>
            <a:pPr lvl="0"/>
            <a:r>
              <a:rPr lang="en-US" dirty="0"/>
              <a:t>Session Title</a:t>
            </a:r>
            <a:endParaRPr lang="ru-RU" dirty="0"/>
          </a:p>
        </p:txBody>
      </p:sp>
    </p:spTree>
    <p:extLst>
      <p:ext uri="{BB962C8B-B14F-4D97-AF65-F5344CB8AC3E}">
        <p14:creationId xmlns:p14="http://schemas.microsoft.com/office/powerpoint/2010/main" val="3506054661"/>
      </p:ext>
    </p:extLst>
  </p:cSld>
  <p:clrMapOvr>
    <a:overrideClrMapping bg1="lt1" tx1="dk1" bg2="lt2" tx2="dk2" accent1="accent1" accent2="accent2" accent3="accent3" accent4="accent4" accent5="accent5" accent6="accent6" hlink="hlink" folHlink="folHlink"/>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5_Blank Color 1 Layout">
    <p:bg>
      <p:bgPr>
        <a:solidFill>
          <a:schemeClr val="tx1"/>
        </a:solidFill>
        <a:effectLst/>
      </p:bgPr>
    </p:bg>
    <p:spTree>
      <p:nvGrpSpPr>
        <p:cNvPr id="1" name=""/>
        <p:cNvGrpSpPr/>
        <p:nvPr/>
      </p:nvGrpSpPr>
      <p:grpSpPr>
        <a:xfrm>
          <a:off x="0" y="0"/>
          <a:ext cx="0" cy="0"/>
          <a:chOff x="0" y="0"/>
          <a:chExt cx="0" cy="0"/>
        </a:xfrm>
      </p:grpSpPr>
      <p:sp>
        <p:nvSpPr>
          <p:cNvPr id="11" name="Rectangle 2"/>
          <p:cNvSpPr>
            <a:spLocks noChangeArrowheads="1"/>
          </p:cNvSpPr>
          <p:nvPr userDrawn="1"/>
        </p:nvSpPr>
        <p:spPr bwMode="auto">
          <a:xfrm>
            <a:off x="530087" y="5734592"/>
            <a:ext cx="11078818" cy="900246"/>
          </a:xfrm>
          <a:prstGeom prst="rect">
            <a:avLst/>
          </a:prstGeom>
          <a:noFill/>
          <a:ln w="9525">
            <a:noFill/>
            <a:miter lim="800000"/>
            <a:headEnd/>
            <a:tailEnd/>
          </a:ln>
        </p:spPr>
        <p:txBody>
          <a:bodyPr wrap="square">
            <a:spAutoFit/>
          </a:bodyPr>
          <a:lstStyle/>
          <a:p>
            <a:pPr marL="0" lvl="1" defTabSz="914088">
              <a:defRPr/>
            </a:pPr>
            <a:r>
              <a:rPr lang="en-US" sz="1050" dirty="0">
                <a:solidFill>
                  <a:schemeClr val="bg1">
                    <a:lumMod val="75000"/>
                  </a:schemeClr>
                </a:solidFill>
              </a:rPr>
              <a:t>©2015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l="9719"/>
          <a:stretch/>
        </p:blipFill>
        <p:spPr>
          <a:xfrm>
            <a:off x="4394447" y="2553761"/>
            <a:ext cx="3766062" cy="1534054"/>
          </a:xfrm>
          <a:prstGeom prst="rect">
            <a:avLst/>
          </a:prstGeom>
        </p:spPr>
      </p:pic>
    </p:spTree>
    <p:extLst>
      <p:ext uri="{BB962C8B-B14F-4D97-AF65-F5344CB8AC3E}">
        <p14:creationId xmlns:p14="http://schemas.microsoft.com/office/powerpoint/2010/main" val="892320630"/>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userDrawn="1">
  <p:cSld name="Title and 2-color bulleted">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a:prstGeom prst="rect">
            <a:avLst/>
          </a:prstGeom>
        </p:spPr>
        <p:txBody>
          <a:bodyPr>
            <a:spAutoFit/>
          </a:bodyPr>
          <a:lstStyle>
            <a:lvl1pPr>
              <a:buClr>
                <a:schemeClr val="tx2"/>
              </a:buClr>
              <a:defRPr>
                <a:gradFill>
                  <a:gsLst>
                    <a:gs pos="0">
                      <a:schemeClr val="tx1"/>
                    </a:gs>
                    <a:gs pos="100000">
                      <a:schemeClr val="tx1"/>
                    </a:gs>
                  </a:gsLst>
                  <a:lin ang="5400000" scaled="0"/>
                </a:gradFill>
              </a:defRPr>
            </a:lvl1pPr>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a:xfrm>
            <a:off x="269240" y="289511"/>
            <a:ext cx="11655840" cy="899665"/>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966342587"/>
      </p:ext>
    </p:extLst>
  </p:cSld>
  <p:clrMapOvr>
    <a:masterClrMapping/>
  </p:clrMapOvr>
  <p:transition>
    <p:fade/>
  </p:transition>
</p:sldLayout>
</file>

<file path=ppt/slideLayouts/slideLayout265.xml><?xml version="1.0" encoding="utf-8"?>
<p:sldLayout xmlns:a="http://schemas.openxmlformats.org/drawingml/2006/main" xmlns:r="http://schemas.openxmlformats.org/officeDocument/2006/relationships" xmlns:p="http://schemas.openxmlformats.org/presentationml/2006/main"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3"/>
            <a:ext cx="11231365" cy="1218795"/>
          </a:xfrm>
          <a:prstGeom prst="rect">
            <a:avLst/>
          </a:prstGeom>
        </p:spPr>
        <p:txBody>
          <a:bodyPr/>
          <a:lstStyle>
            <a:lvl1pPr marL="0" indent="0">
              <a:buNone/>
              <a:defRPr lang="en-US" sz="8800" i="0" kern="1200" spc="-100" baseline="0" dirty="0" smtClean="0">
                <a:solidFill>
                  <a:schemeClr val="tx1">
                    <a:alpha val="99000"/>
                  </a:schemeClr>
                </a:solidFill>
                <a:latin typeface="Segoe UI Light" pitchFamily="34" charset="0"/>
                <a:ea typeface="+mn-ea"/>
                <a:cs typeface="+mn-cs"/>
              </a:defRPr>
            </a:lvl1pPr>
          </a:lstStyle>
          <a:p>
            <a:pPr marL="0" lvl="0" indent="0" algn="l" defTabSz="913929" rtl="0" eaLnBrk="1" latinLnBrk="0" hangingPunct="1">
              <a:lnSpc>
                <a:spcPct val="90000"/>
              </a:lnSpc>
              <a:spcBef>
                <a:spcPct val="20000"/>
              </a:spcBef>
              <a:buSzPct val="90000"/>
              <a:buFont typeface="Arial" pitchFamily="34" charset="0"/>
              <a:buNone/>
            </a:pPr>
            <a:r>
              <a:rPr lang="en-US" dirty="0"/>
              <a:t>Click to edit title style</a:t>
            </a:r>
          </a:p>
        </p:txBody>
      </p:sp>
      <p:sp>
        <p:nvSpPr>
          <p:cNvPr id="25" name="Text Placeholder 8"/>
          <p:cNvSpPr>
            <a:spLocks noGrp="1"/>
          </p:cNvSpPr>
          <p:nvPr userDrawn="1">
            <p:ph type="body" sz="quarter" idx="11" hasCustomPrompt="1"/>
          </p:nvPr>
        </p:nvSpPr>
        <p:spPr>
          <a:xfrm>
            <a:off x="512902" y="4343407"/>
            <a:ext cx="7515594" cy="443199"/>
          </a:xfrm>
          <a:prstGeom prst="rect">
            <a:avLst/>
          </a:prstGeom>
        </p:spPr>
        <p:txBody>
          <a:bodyPr/>
          <a:lstStyle>
            <a:lvl1pPr marL="0" indent="0">
              <a:buNone/>
              <a:defRPr lang="en-US" sz="3200" kern="1200" spc="-100" baseline="0" dirty="0">
                <a:solidFill>
                  <a:schemeClr val="tx1">
                    <a:alpha val="99000"/>
                  </a:schemeClr>
                </a:solidFill>
                <a:latin typeface="+mj-lt"/>
                <a:ea typeface="+mn-ea"/>
                <a:cs typeface="+mn-cs"/>
              </a:defRPr>
            </a:lvl1pPr>
          </a:lstStyle>
          <a:p>
            <a:pPr marL="0" lvl="0" indent="0" algn="l" defTabSz="913929" rtl="0" eaLnBrk="1" latinLnBrk="0" hangingPunct="1">
              <a:lnSpc>
                <a:spcPct val="90000"/>
              </a:lnSpc>
              <a:spcBef>
                <a:spcPct val="20000"/>
              </a:spcBef>
              <a:buSzPct val="90000"/>
              <a:buFont typeface="Arial" pitchFamily="34" charset="0"/>
              <a:buNone/>
            </a:pPr>
            <a:r>
              <a:rPr lang="en-US" dirty="0"/>
              <a:t>Speaker Name</a:t>
            </a:r>
          </a:p>
        </p:txBody>
      </p:sp>
      <p:pic>
        <p:nvPicPr>
          <p:cNvPr id="26" name="Picture 25" descr="Microsoft logo and tagline"/>
          <p:cNvPicPr>
            <a:picLocks noChangeAspect="1" noChangeArrowheads="1"/>
          </p:cNvPicPr>
          <p:nvPr userDrawn="1"/>
        </p:nvPicPr>
        <p:blipFill rotWithShape="1">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53" y="6364653"/>
            <a:ext cx="1596068" cy="268365"/>
          </a:xfrm>
          <a:prstGeom prst="rect">
            <a:avLst/>
          </a:prstGeom>
          <a:noFill/>
          <a:ln>
            <a:noFill/>
          </a:ln>
        </p:spPr>
      </p:pic>
      <p:pic>
        <p:nvPicPr>
          <p:cNvPr id="7" name="Picture 6"/>
          <p:cNvPicPr>
            <a:picLocks noChangeAspect="1"/>
          </p:cNvPicPr>
          <p:nvPr userDrawn="1"/>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4" y="228602"/>
            <a:ext cx="2498478" cy="290339"/>
          </a:xfrm>
          <a:prstGeom prst="rect">
            <a:avLst/>
          </a:prstGeom>
        </p:spPr>
      </p:pic>
    </p:spTree>
    <p:extLst>
      <p:ext uri="{BB962C8B-B14F-4D97-AF65-F5344CB8AC3E}">
        <p14:creationId xmlns:p14="http://schemas.microsoft.com/office/powerpoint/2010/main" val="3067365742"/>
      </p:ext>
    </p:extLst>
  </p:cSld>
  <p:clrMapOvr>
    <a:masterClrMapping/>
  </p:clrMapOvr>
  <p:transition>
    <p:fade/>
  </p:transition>
</p:sldLayout>
</file>

<file path=ppt/slideLayouts/slideLayout266.xml><?xml version="1.0" encoding="utf-8"?>
<p:sldLayout xmlns:a="http://schemas.openxmlformats.org/drawingml/2006/main" xmlns:r="http://schemas.openxmlformats.org/officeDocument/2006/relationships" xmlns:p="http://schemas.openxmlformats.org/presentationml/2006/main" userDrawn="1">
  <p:cSld name="3_Custom Layout">
    <p:bg>
      <p:bgPr>
        <a:blipFill rotWithShape="1">
          <a:blip r:embed="rId2"/>
          <a:stretch>
            <a:fillRect/>
          </a:stretch>
        </a:blipFill>
        <a:effectLst/>
      </p:bgPr>
    </p:bg>
    <p:spTree>
      <p:nvGrpSpPr>
        <p:cNvPr id="1" name=""/>
        <p:cNvGrpSpPr/>
        <p:nvPr/>
      </p:nvGrpSpPr>
      <p:grpSpPr>
        <a:xfrm>
          <a:off x="0" y="0"/>
          <a:ext cx="0" cy="0"/>
          <a:chOff x="0" y="0"/>
          <a:chExt cx="0" cy="0"/>
        </a:xfrm>
      </p:grpSpPr>
      <p:pic>
        <p:nvPicPr>
          <p:cNvPr id="3" name="Picture 2" descr="WinAzure_rgb_Wht_M.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9304" y="291071"/>
            <a:ext cx="2862678" cy="747151"/>
          </a:xfrm>
          <a:prstGeom prst="rect">
            <a:avLst/>
          </a:prstGeom>
        </p:spPr>
      </p:pic>
      <p:pic>
        <p:nvPicPr>
          <p:cNvPr id="4" name="Picture 3" descr="MSFT_logotype_rgb_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601827" y="6029990"/>
            <a:ext cx="1320936" cy="506083"/>
          </a:xfrm>
          <a:prstGeom prst="rect">
            <a:avLst/>
          </a:prstGeom>
        </p:spPr>
      </p:pic>
      <p:sp>
        <p:nvSpPr>
          <p:cNvPr id="5" name="Text Placeholder 4"/>
          <p:cNvSpPr>
            <a:spLocks noGrp="1"/>
          </p:cNvSpPr>
          <p:nvPr>
            <p:ph type="body" sz="quarter" idx="12" hasCustomPrompt="1"/>
          </p:nvPr>
        </p:nvSpPr>
        <p:spPr>
          <a:xfrm>
            <a:off x="269240" y="4593273"/>
            <a:ext cx="6273418" cy="1794661"/>
          </a:xfrm>
          <a:prstGeom prst="rect">
            <a:avLst/>
          </a:prstGeom>
          <a:noFill/>
        </p:spPr>
        <p:txBody>
          <a:bodyPr lIns="143392" tIns="107544" rIns="143392" bIns="107544">
            <a:noAutofit/>
          </a:bodyPr>
          <a:lstStyle>
            <a:lvl1pPr marL="0" indent="0">
              <a:spcBef>
                <a:spcPts val="0"/>
              </a:spcBef>
              <a:buNone/>
              <a:defRPr sz="3500" spc="0" baseline="0">
                <a:solidFill>
                  <a:srgbClr val="0054A6"/>
                </a:solidFill>
                <a:latin typeface="+mj-lt"/>
              </a:defRPr>
            </a:lvl1pPr>
          </a:lstStyle>
          <a:p>
            <a:pPr lvl="0"/>
            <a:r>
              <a:rPr lang="en-US" dirty="0"/>
              <a:t>Speaker name</a:t>
            </a:r>
          </a:p>
        </p:txBody>
      </p:sp>
      <p:sp>
        <p:nvSpPr>
          <p:cNvPr id="6" name="Title 1"/>
          <p:cNvSpPr>
            <a:spLocks noGrp="1"/>
          </p:cNvSpPr>
          <p:nvPr>
            <p:ph type="title" hasCustomPrompt="1"/>
          </p:nvPr>
        </p:nvSpPr>
        <p:spPr>
          <a:xfrm>
            <a:off x="269239" y="2881140"/>
            <a:ext cx="9860611" cy="919687"/>
          </a:xfrm>
          <a:prstGeom prst="rect">
            <a:avLst/>
          </a:prstGeom>
          <a:noFill/>
        </p:spPr>
        <p:txBody>
          <a:bodyPr lIns="143392" tIns="89620" rIns="143392" bIns="89620" anchor="t" anchorCtr="0"/>
          <a:lstStyle>
            <a:lvl1pPr>
              <a:defRPr sz="5300" spc="-99" baseline="0">
                <a:solidFill>
                  <a:srgbClr val="0054A6"/>
                </a:solidFill>
              </a:defRPr>
            </a:lvl1pPr>
          </a:lstStyle>
          <a:p>
            <a:r>
              <a:rPr lang="en-US" dirty="0"/>
              <a:t>Presentation title</a:t>
            </a:r>
          </a:p>
        </p:txBody>
      </p:sp>
    </p:spTree>
    <p:extLst>
      <p:ext uri="{BB962C8B-B14F-4D97-AF65-F5344CB8AC3E}">
        <p14:creationId xmlns:p14="http://schemas.microsoft.com/office/powerpoint/2010/main" val="1048379207"/>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999884877"/>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and subhea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3"/>
          <p:cNvSpPr>
            <a:spLocks noGrp="1"/>
          </p:cNvSpPr>
          <p:nvPr>
            <p:ph type="body" sz="quarter" idx="10" hasCustomPrompt="1"/>
          </p:nvPr>
        </p:nvSpPr>
        <p:spPr>
          <a:xfrm>
            <a:off x="269239" y="1008336"/>
            <a:ext cx="11653523" cy="561290"/>
          </a:xfrm>
        </p:spPr>
        <p:txBody>
          <a:bodyPr/>
          <a:lstStyle>
            <a:lvl1pPr marL="0" indent="0">
              <a:buFontTx/>
              <a:buNone/>
              <a:defRPr sz="2745" baseline="0"/>
            </a:lvl1pPr>
            <a:lvl2pPr marL="336145" indent="0">
              <a:buFontTx/>
              <a:buNone/>
              <a:defRPr/>
            </a:lvl2pPr>
            <a:lvl3pPr marL="560241" indent="0">
              <a:buFontTx/>
              <a:buNone/>
              <a:defRPr/>
            </a:lvl3pPr>
            <a:lvl4pPr marL="784338" indent="0">
              <a:buFontTx/>
              <a:buNone/>
              <a:defRPr/>
            </a:lvl4pPr>
            <a:lvl5pPr marL="1008435" indent="0">
              <a:buFontTx/>
              <a:buNone/>
              <a:defRPr/>
            </a:lvl5pPr>
          </a:lstStyle>
          <a:p>
            <a:pPr lvl="0"/>
            <a:r>
              <a:rPr lang="en-US" dirty="0"/>
              <a:t>Sub-head, or additional information goes here</a:t>
            </a:r>
          </a:p>
        </p:txBody>
      </p:sp>
    </p:spTree>
    <p:extLst>
      <p:ext uri="{BB962C8B-B14F-4D97-AF65-F5344CB8AC3E}">
        <p14:creationId xmlns:p14="http://schemas.microsoft.com/office/powerpoint/2010/main" val="1400598409"/>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itle and subhead dark grey">
    <p:bg>
      <p:bgPr>
        <a:solidFill>
          <a:srgbClr val="1E1E1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3"/>
          <p:cNvSpPr>
            <a:spLocks noGrp="1"/>
          </p:cNvSpPr>
          <p:nvPr>
            <p:ph type="body" sz="quarter" idx="10" hasCustomPrompt="1"/>
          </p:nvPr>
        </p:nvSpPr>
        <p:spPr>
          <a:xfrm>
            <a:off x="269239" y="1008336"/>
            <a:ext cx="11653523" cy="561290"/>
          </a:xfrm>
        </p:spPr>
        <p:txBody>
          <a:bodyPr/>
          <a:lstStyle>
            <a:lvl1pPr marL="0" indent="0">
              <a:buFontTx/>
              <a:buNone/>
              <a:defRPr sz="2745" baseline="0"/>
            </a:lvl1pPr>
            <a:lvl2pPr marL="336145" indent="0">
              <a:buFontTx/>
              <a:buNone/>
              <a:defRPr/>
            </a:lvl2pPr>
            <a:lvl3pPr marL="560241" indent="0">
              <a:buFontTx/>
              <a:buNone/>
              <a:defRPr/>
            </a:lvl3pPr>
            <a:lvl4pPr marL="784338" indent="0">
              <a:buFontTx/>
              <a:buNone/>
              <a:defRPr/>
            </a:lvl4pPr>
            <a:lvl5pPr marL="1008435" indent="0">
              <a:buFontTx/>
              <a:buNone/>
              <a:defRPr/>
            </a:lvl5pPr>
          </a:lstStyle>
          <a:p>
            <a:pPr lvl="0"/>
            <a:r>
              <a:rPr lang="en-US" dirty="0"/>
              <a:t>Sub-head, or additional information goes here</a:t>
            </a:r>
          </a:p>
        </p:txBody>
      </p:sp>
    </p:spTree>
    <p:extLst>
      <p:ext uri="{BB962C8B-B14F-4D97-AF65-F5344CB8AC3E}">
        <p14:creationId xmlns:p14="http://schemas.microsoft.com/office/powerpoint/2010/main" val="1426305228"/>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ru-RU"/>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FABC6278-CF98-4FA0-B683-E87350CF8B7C}" type="datetimeFigureOut">
              <a:rPr lang="ru-RU" smtClean="0"/>
              <a:t>26.10.2016</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74CF6468-C320-4D85-BD95-08A9A798228E}" type="slidenum">
              <a:rPr lang="ru-RU" smtClean="0"/>
              <a:t>‹#›</a:t>
            </a:fld>
            <a:endParaRPr lang="ru-RU"/>
          </a:p>
        </p:txBody>
      </p:sp>
    </p:spTree>
    <p:extLst>
      <p:ext uri="{BB962C8B-B14F-4D97-AF65-F5344CB8AC3E}">
        <p14:creationId xmlns:p14="http://schemas.microsoft.com/office/powerpoint/2010/main" val="132585325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6"/>
            <a:ext cx="9860674" cy="778565"/>
          </a:xfrm>
          <a:noFill/>
        </p:spPr>
        <p:txBody>
          <a:bodyPr lIns="182880" tIns="146304" rIns="182880" bIns="146304">
            <a:sp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84454858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58368905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67642975"/>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458337263"/>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bg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67461883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Section Title Accent Color 3">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76250">
                      <a:schemeClr val="tx1"/>
                    </a:gs>
                    <a:gs pos="3100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87419814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730653390"/>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72575150"/>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944602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Blank Accent Color 2">
    <p:bg>
      <p:bgPr>
        <a:solidFill>
          <a:schemeClr val="bg1">
            <a:lumMod val="50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094326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ru-RU"/>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5" name="Date Placeholder 4"/>
          <p:cNvSpPr>
            <a:spLocks noGrp="1"/>
          </p:cNvSpPr>
          <p:nvPr>
            <p:ph type="dt" sz="half" idx="10"/>
          </p:nvPr>
        </p:nvSpPr>
        <p:spPr/>
        <p:txBody>
          <a:bodyPr/>
          <a:lstStyle/>
          <a:p>
            <a:fld id="{FABC6278-CF98-4FA0-B683-E87350CF8B7C}" type="datetimeFigureOut">
              <a:rPr lang="ru-RU" smtClean="0"/>
              <a:t>26.10.2016</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74CF6468-C320-4D85-BD95-08A9A798228E}" type="slidenum">
              <a:rPr lang="ru-RU" smtClean="0"/>
              <a:t>‹#›</a:t>
            </a:fld>
            <a:endParaRPr lang="ru-RU"/>
          </a:p>
        </p:txBody>
      </p:sp>
    </p:spTree>
    <p:extLst>
      <p:ext uri="{BB962C8B-B14F-4D97-AF65-F5344CB8AC3E}">
        <p14:creationId xmlns:p14="http://schemas.microsoft.com/office/powerpoint/2010/main" val="218031727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Blank Accent Color 3">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11602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83651465"/>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Developer Code Layout Blue Header">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314067"/>
            <a:ext cx="11655840" cy="899665"/>
          </a:xfrm>
        </p:spPr>
        <p:txBody>
          <a:bodyPr/>
          <a:lstStyle>
            <a:lvl1pPr>
              <a:defRPr baseline="0">
                <a:gradFill>
                  <a:gsLst>
                    <a:gs pos="22500">
                      <a:schemeClr val="bg2"/>
                    </a:gs>
                    <a:gs pos="48000">
                      <a:schemeClr val="bg2"/>
                    </a:gs>
                  </a:gsLst>
                  <a:lin ang="5400000" scaled="0"/>
                </a:gradFill>
              </a:defRPr>
            </a:lvl1pPr>
          </a:lstStyle>
          <a:p>
            <a:r>
              <a:rPr lang="en-US" dirty="0"/>
              <a:t>Slide for developer code</a:t>
            </a: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10852896"/>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Closing logo slide">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2015 Microsoft Corporation. All rights reserved. </a:t>
            </a: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3075080881"/>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Appendix Accent Color 3">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Appendix</a:t>
            </a:r>
          </a:p>
        </p:txBody>
      </p:sp>
    </p:spTree>
    <p:extLst>
      <p:ext uri="{BB962C8B-B14F-4D97-AF65-F5344CB8AC3E}">
        <p14:creationId xmlns:p14="http://schemas.microsoft.com/office/powerpoint/2010/main" val="2299130880"/>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009632013"/>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cSld name="1_Title Slide Photo_Option">
    <p:bg>
      <p:bgPr>
        <a:solidFill>
          <a:srgbClr val="0078D7"/>
        </a:solidFill>
        <a:effectLst/>
      </p:bgPr>
    </p:bg>
    <p:spTree>
      <p:nvGrpSpPr>
        <p:cNvPr id="1" name=""/>
        <p:cNvGrpSpPr/>
        <p:nvPr/>
      </p:nvGrpSpPr>
      <p:grpSpPr>
        <a:xfrm>
          <a:off x="0" y="0"/>
          <a:ext cx="0" cy="0"/>
          <a:chOff x="0" y="0"/>
          <a:chExt cx="0" cy="0"/>
        </a:xfrm>
      </p:grpSpPr>
      <p:pic>
        <p:nvPicPr>
          <p:cNvPr id="4" name="Picture 7"/>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invGray">
          <a:xfrm>
            <a:off x="350167" y="400024"/>
            <a:ext cx="1476922" cy="3159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0"/>
            <a:ext cx="12190444"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70587774"/>
      </p:ext>
    </p:extLst>
  </p:cSld>
  <p:clrMapOvr>
    <a:masterClrMapping/>
  </p:clrMapOvr>
  <p:transition spd="med">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12987"/>
          </a:xfrm>
        </p:spPr>
        <p:txBody>
          <a:bodyPr/>
          <a:lstStyle>
            <a:lvl1pPr>
              <a:defRPr sz="352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9840676"/>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D86A25A5-5675-4E20-A730-77E41B10B7CC}" type="datetimeFigureOut">
              <a:rPr lang="en-US" smtClean="0"/>
              <a:t>10/26/2016</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14109C24-902F-4340-89D6-57ACCD0865DB}" type="slidenum">
              <a:rPr lang="en-US" smtClean="0"/>
              <a:t>‹#›</a:t>
            </a:fld>
            <a:endParaRPr lang="en-US"/>
          </a:p>
        </p:txBody>
      </p:sp>
    </p:spTree>
    <p:extLst>
      <p:ext uri="{BB962C8B-B14F-4D97-AF65-F5344CB8AC3E}">
        <p14:creationId xmlns:p14="http://schemas.microsoft.com/office/powerpoint/2010/main" val="215292762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tart screen">
    <p:bg>
      <p:bgPr>
        <a:solidFill>
          <a:srgbClr val="0078D7"/>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37433" y="5912754"/>
            <a:ext cx="1075699" cy="205873"/>
          </a:xfrm>
          <a:prstGeom prst="rect">
            <a:avLst/>
          </a:prstGeom>
        </p:spPr>
      </p:pic>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218551" y="649719"/>
            <a:ext cx="10255939" cy="5104275"/>
          </a:xfrm>
          <a:prstGeom prst="rect">
            <a:avLst/>
          </a:prstGeom>
        </p:spPr>
      </p:pic>
    </p:spTree>
    <p:extLst>
      <p:ext uri="{BB962C8B-B14F-4D97-AF65-F5344CB8AC3E}">
        <p14:creationId xmlns:p14="http://schemas.microsoft.com/office/powerpoint/2010/main" val="33174404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ru-RU"/>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7" name="Date Placeholder 6"/>
          <p:cNvSpPr>
            <a:spLocks noGrp="1"/>
          </p:cNvSpPr>
          <p:nvPr>
            <p:ph type="dt" sz="half" idx="10"/>
          </p:nvPr>
        </p:nvSpPr>
        <p:spPr/>
        <p:txBody>
          <a:bodyPr/>
          <a:lstStyle/>
          <a:p>
            <a:fld id="{FABC6278-CF98-4FA0-B683-E87350CF8B7C}" type="datetimeFigureOut">
              <a:rPr lang="ru-RU" smtClean="0"/>
              <a:t>26.10.2016</a:t>
            </a:fld>
            <a:endParaRPr lang="ru-RU"/>
          </a:p>
        </p:txBody>
      </p:sp>
      <p:sp>
        <p:nvSpPr>
          <p:cNvPr id="8" name="Footer Placeholder 7"/>
          <p:cNvSpPr>
            <a:spLocks noGrp="1"/>
          </p:cNvSpPr>
          <p:nvPr>
            <p:ph type="ftr" sz="quarter" idx="11"/>
          </p:nvPr>
        </p:nvSpPr>
        <p:spPr/>
        <p:txBody>
          <a:bodyPr/>
          <a:lstStyle/>
          <a:p>
            <a:endParaRPr lang="ru-RU"/>
          </a:p>
        </p:txBody>
      </p:sp>
      <p:sp>
        <p:nvSpPr>
          <p:cNvPr id="9" name="Slide Number Placeholder 8"/>
          <p:cNvSpPr>
            <a:spLocks noGrp="1"/>
          </p:cNvSpPr>
          <p:nvPr>
            <p:ph type="sldNum" sz="quarter" idx="12"/>
          </p:nvPr>
        </p:nvSpPr>
        <p:spPr/>
        <p:txBody>
          <a:bodyPr/>
          <a:lstStyle/>
          <a:p>
            <a:fld id="{74CF6468-C320-4D85-BD95-08A9A798228E}" type="slidenum">
              <a:rPr lang="ru-RU" smtClean="0"/>
              <a:t>‹#›</a:t>
            </a:fld>
            <a:endParaRPr lang="ru-RU"/>
          </a:p>
        </p:txBody>
      </p:sp>
    </p:spTree>
    <p:extLst>
      <p:ext uri="{BB962C8B-B14F-4D97-AF65-F5344CB8AC3E}">
        <p14:creationId xmlns:p14="http://schemas.microsoft.com/office/powerpoint/2010/main" val="417704985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angalore title">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725570"/>
            <a:ext cx="5826698" cy="197240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608308"/>
            <a:ext cx="4751001" cy="990031"/>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48584" y="6112611"/>
            <a:ext cx="1075699" cy="205873"/>
          </a:xfrm>
          <a:prstGeom prst="rect">
            <a:avLst/>
          </a:prstGeom>
        </p:spPr>
      </p:pic>
      <p:pic>
        <p:nvPicPr>
          <p:cNvPr id="3" name="Picture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005697" y="1366953"/>
            <a:ext cx="7231699" cy="3599141"/>
          </a:xfrm>
          <a:prstGeom prst="rect">
            <a:avLst/>
          </a:prstGeom>
        </p:spPr>
      </p:pic>
    </p:spTree>
    <p:extLst>
      <p:ext uri="{BB962C8B-B14F-4D97-AF65-F5344CB8AC3E}">
        <p14:creationId xmlns:p14="http://schemas.microsoft.com/office/powerpoint/2010/main" val="14676660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_Title Slide 2_Option 1 - Preferred">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725569"/>
            <a:ext cx="7888452" cy="1793090"/>
          </a:xfrm>
          <a:noFill/>
        </p:spPr>
        <p:txBody>
          <a:bodyPr lIns="146304" tIns="91440" rIns="146304" bIns="91440" anchor="t" anchorCtr="0"/>
          <a:lstStyle>
            <a:lvl1pPr>
              <a:defRPr sz="5294" spc="-98" baseline="0">
                <a:solidFill>
                  <a:schemeClr val="tx1"/>
                </a:solidFill>
              </a:defRPr>
            </a:lvl1pPr>
          </a:lstStyle>
          <a:p>
            <a:r>
              <a:rPr lang="en-US" dirty="0"/>
              <a:t>Lorem ipsum</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48584" y="6112611"/>
            <a:ext cx="1075699" cy="205873"/>
          </a:xfrm>
          <a:prstGeom prst="rect">
            <a:avLst/>
          </a:prstGeom>
        </p:spPr>
      </p:pic>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068113" y="918682"/>
            <a:ext cx="4015940" cy="5020636"/>
          </a:xfrm>
          <a:prstGeom prst="rect">
            <a:avLst/>
          </a:prstGeom>
        </p:spPr>
      </p:pic>
    </p:spTree>
    <p:extLst>
      <p:ext uri="{BB962C8B-B14F-4D97-AF65-F5344CB8AC3E}">
        <p14:creationId xmlns:p14="http://schemas.microsoft.com/office/powerpoint/2010/main" val="200392344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2_Title Slide 2_Option 1 - Preferred">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725569"/>
            <a:ext cx="7888452" cy="1793090"/>
          </a:xfrm>
          <a:noFill/>
        </p:spPr>
        <p:txBody>
          <a:bodyPr lIns="146304" tIns="91440" rIns="146304" bIns="91440" anchor="t" anchorCtr="0"/>
          <a:lstStyle>
            <a:lvl1pPr>
              <a:defRPr sz="5294" spc="-98" baseline="0">
                <a:solidFill>
                  <a:schemeClr val="tx1"/>
                </a:solidFill>
              </a:defRPr>
            </a:lvl1pPr>
          </a:lstStyle>
          <a:p>
            <a:r>
              <a:rPr lang="en-US" dirty="0"/>
              <a:t>Lorem ipsum</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48584" y="6112611"/>
            <a:ext cx="1075699" cy="205873"/>
          </a:xfrm>
          <a:prstGeom prst="rect">
            <a:avLst/>
          </a:prstGeom>
        </p:spPr>
      </p:pic>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813132" y="1058430"/>
            <a:ext cx="5602655" cy="5799571"/>
          </a:xfrm>
          <a:prstGeom prst="rect">
            <a:avLst/>
          </a:prstGeom>
        </p:spPr>
      </p:pic>
    </p:spTree>
    <p:extLst>
      <p:ext uri="{BB962C8B-B14F-4D97-AF65-F5344CB8AC3E}">
        <p14:creationId xmlns:p14="http://schemas.microsoft.com/office/powerpoint/2010/main" val="210317016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Slide 2_Option 3 - Org ID tile">
    <p:bg>
      <p:bgPr>
        <a:solidFill>
          <a:srgbClr val="0078D7"/>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48584" y="6112611"/>
            <a:ext cx="1075699" cy="205873"/>
          </a:xfrm>
          <a:prstGeom prst="rect">
            <a:avLst/>
          </a:prstGeom>
        </p:spPr>
      </p:pic>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06579" y="1591061"/>
            <a:ext cx="3131824" cy="4213816"/>
          </a:xfrm>
          <a:prstGeom prst="rect">
            <a:avLst/>
          </a:prstGeom>
        </p:spPr>
      </p:pic>
      <p:sp>
        <p:nvSpPr>
          <p:cNvPr id="8" name="Title 1"/>
          <p:cNvSpPr>
            <a:spLocks noGrp="1"/>
          </p:cNvSpPr>
          <p:nvPr>
            <p:ph type="title" hasCustomPrompt="1"/>
          </p:nvPr>
        </p:nvSpPr>
        <p:spPr>
          <a:xfrm>
            <a:off x="269302" y="1725569"/>
            <a:ext cx="7888452" cy="1793090"/>
          </a:xfrm>
          <a:noFill/>
        </p:spPr>
        <p:txBody>
          <a:bodyPr lIns="146304" tIns="91440" rIns="146304" bIns="91440" anchor="t" anchorCtr="0"/>
          <a:lstStyle>
            <a:lvl1pPr>
              <a:defRPr sz="5294" spc="-98" baseline="0">
                <a:solidFill>
                  <a:schemeClr val="tx1"/>
                </a:solidFill>
              </a:defRPr>
            </a:lvl1pPr>
          </a:lstStyle>
          <a:p>
            <a:r>
              <a:rPr lang="en-US" dirty="0"/>
              <a:t>Lorem ipsum</a:t>
            </a:r>
          </a:p>
        </p:txBody>
      </p:sp>
    </p:spTree>
    <p:extLst>
      <p:ext uri="{BB962C8B-B14F-4D97-AF65-F5344CB8AC3E}">
        <p14:creationId xmlns:p14="http://schemas.microsoft.com/office/powerpoint/2010/main" val="131562186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09604247"/>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0078D7"/>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66160485"/>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70002343"/>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4181123"/>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78D7"/>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69302" y="1725569"/>
            <a:ext cx="7888452" cy="1793090"/>
          </a:xfrm>
          <a:noFill/>
        </p:spPr>
        <p:txBody>
          <a:bodyPr lIns="146304" tIns="91440" rIns="146304" bIns="91440" anchor="t" anchorCtr="0"/>
          <a:lstStyle>
            <a:lvl1pPr>
              <a:defRPr sz="5294" spc="-98" baseline="0">
                <a:solidFill>
                  <a:schemeClr val="tx1"/>
                </a:solidFill>
              </a:defRPr>
            </a:lvl1pPr>
          </a:lstStyle>
          <a:p>
            <a:r>
              <a:rPr lang="en-US" dirty="0"/>
              <a:t>Lorem ipsum</a:t>
            </a:r>
          </a:p>
        </p:txBody>
      </p:sp>
    </p:spTree>
    <p:extLst>
      <p:ext uri="{BB962C8B-B14F-4D97-AF65-F5344CB8AC3E}">
        <p14:creationId xmlns:p14="http://schemas.microsoft.com/office/powerpoint/2010/main" val="4282172143"/>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nk">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99317557"/>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ru-RU"/>
          </a:p>
        </p:txBody>
      </p:sp>
      <p:sp>
        <p:nvSpPr>
          <p:cNvPr id="3" name="Date Placeholder 2"/>
          <p:cNvSpPr>
            <a:spLocks noGrp="1"/>
          </p:cNvSpPr>
          <p:nvPr>
            <p:ph type="dt" sz="half" idx="10"/>
          </p:nvPr>
        </p:nvSpPr>
        <p:spPr/>
        <p:txBody>
          <a:bodyPr/>
          <a:lstStyle/>
          <a:p>
            <a:fld id="{FABC6278-CF98-4FA0-B683-E87350CF8B7C}" type="datetimeFigureOut">
              <a:rPr lang="ru-RU" smtClean="0"/>
              <a:t>26.10.2016</a:t>
            </a:fld>
            <a:endParaRPr lang="ru-RU"/>
          </a:p>
        </p:txBody>
      </p:sp>
      <p:sp>
        <p:nvSpPr>
          <p:cNvPr id="4" name="Footer Placeholder 3"/>
          <p:cNvSpPr>
            <a:spLocks noGrp="1"/>
          </p:cNvSpPr>
          <p:nvPr>
            <p:ph type="ftr" sz="quarter" idx="11"/>
          </p:nvPr>
        </p:nvSpPr>
        <p:spPr/>
        <p:txBody>
          <a:bodyPr/>
          <a:lstStyle/>
          <a:p>
            <a:endParaRPr lang="ru-RU"/>
          </a:p>
        </p:txBody>
      </p:sp>
      <p:sp>
        <p:nvSpPr>
          <p:cNvPr id="5" name="Slide Number Placeholder 4"/>
          <p:cNvSpPr>
            <a:spLocks noGrp="1"/>
          </p:cNvSpPr>
          <p:nvPr>
            <p:ph type="sldNum" sz="quarter" idx="12"/>
          </p:nvPr>
        </p:nvSpPr>
        <p:spPr/>
        <p:txBody>
          <a:bodyPr/>
          <a:lstStyle/>
          <a:p>
            <a:fld id="{74CF6468-C320-4D85-BD95-08A9A798228E}" type="slidenum">
              <a:rPr lang="ru-RU" smtClean="0"/>
              <a:t>‹#›</a:t>
            </a:fld>
            <a:endParaRPr lang="ru-RU"/>
          </a:p>
        </p:txBody>
      </p:sp>
    </p:spTree>
    <p:extLst>
      <p:ext uri="{BB962C8B-B14F-4D97-AF65-F5344CB8AC3E}">
        <p14:creationId xmlns:p14="http://schemas.microsoft.com/office/powerpoint/2010/main" val="3313743172"/>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6339458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_Title &amp;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58014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2712578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_Title and Content">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9487591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1708536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_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3663024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8961395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_Two Column Bullet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8795268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1_Title Only">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2863703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Developer Code Layou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7644"/>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93453577"/>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ABC6278-CF98-4FA0-B683-E87350CF8B7C}" type="datetimeFigureOut">
              <a:rPr lang="ru-RU" smtClean="0"/>
              <a:t>26.10.2016</a:t>
            </a:fld>
            <a:endParaRPr lang="ru-RU"/>
          </a:p>
        </p:txBody>
      </p:sp>
      <p:sp>
        <p:nvSpPr>
          <p:cNvPr id="3" name="Footer Placeholder 2"/>
          <p:cNvSpPr>
            <a:spLocks noGrp="1"/>
          </p:cNvSpPr>
          <p:nvPr>
            <p:ph type="ftr" sz="quarter" idx="11"/>
          </p:nvPr>
        </p:nvSpPr>
        <p:spPr/>
        <p:txBody>
          <a:bodyPr/>
          <a:lstStyle/>
          <a:p>
            <a:endParaRPr lang="ru-RU"/>
          </a:p>
        </p:txBody>
      </p:sp>
      <p:sp>
        <p:nvSpPr>
          <p:cNvPr id="4" name="Slide Number Placeholder 3"/>
          <p:cNvSpPr>
            <a:spLocks noGrp="1"/>
          </p:cNvSpPr>
          <p:nvPr>
            <p:ph type="sldNum" sz="quarter" idx="12"/>
          </p:nvPr>
        </p:nvSpPr>
        <p:spPr/>
        <p:txBody>
          <a:bodyPr/>
          <a:lstStyle/>
          <a:p>
            <a:fld id="{74CF6468-C320-4D85-BD95-08A9A798228E}" type="slidenum">
              <a:rPr lang="ru-RU" smtClean="0"/>
              <a:t>‹#›</a:t>
            </a:fld>
            <a:endParaRPr lang="ru-RU"/>
          </a:p>
        </p:txBody>
      </p:sp>
    </p:spTree>
    <p:extLst>
      <p:ext uri="{BB962C8B-B14F-4D97-AF65-F5344CB8AC3E}">
        <p14:creationId xmlns:p14="http://schemas.microsoft.com/office/powerpoint/2010/main" val="828586604"/>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002050"/>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2014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292869335"/>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11651658"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3" y="2075840"/>
            <a:ext cx="11653459" cy="1801436"/>
          </a:xfrm>
          <a:noFill/>
        </p:spPr>
        <p:txBody>
          <a:bodyPr lIns="146304" tIns="91440" rIns="146304" bIns="91440" anchor="t" anchorCtr="0"/>
          <a:lstStyle>
            <a:lvl1pPr>
              <a:defRPr sz="5293" spc="-98" baseline="0">
                <a:gradFill>
                  <a:gsLst>
                    <a:gs pos="3333">
                      <a:schemeClr val="tx1"/>
                    </a:gs>
                    <a:gs pos="39000">
                      <a:schemeClr val="tx1"/>
                    </a:gs>
                  </a:gsLst>
                  <a:lin ang="5400000" scaled="0"/>
                </a:gradFill>
              </a:defRPr>
            </a:lvl1pPr>
          </a:lstStyle>
          <a:p>
            <a:r>
              <a:rPr lang="en-US" dirty="0"/>
              <a:t>Presentation title</a:t>
            </a:r>
          </a:p>
        </p:txBody>
      </p:sp>
      <p:sp>
        <p:nvSpPr>
          <p:cNvPr id="4" name="Text Placeholder 2"/>
          <p:cNvSpPr>
            <a:spLocks noGrp="1"/>
          </p:cNvSpPr>
          <p:nvPr>
            <p:ph type="body" sz="quarter" idx="13" hasCustomPrompt="1"/>
          </p:nvPr>
        </p:nvSpPr>
        <p:spPr>
          <a:xfrm>
            <a:off x="269304" y="301618"/>
            <a:ext cx="3584143" cy="567015"/>
          </a:xfrm>
        </p:spPr>
        <p:txBody>
          <a:bodyPr lIns="182880" tIns="146304" rIns="182880" bIns="146304"/>
          <a:lstStyle>
            <a:lvl1pPr marL="0" indent="0">
              <a:buNone/>
              <a:defRPr sz="1961">
                <a:latin typeface="+mn-lt"/>
              </a:defRPr>
            </a:lvl1pPr>
            <a:lvl2pPr marL="336080" indent="0">
              <a:buNone/>
              <a:defRPr sz="1961"/>
            </a:lvl2pPr>
            <a:lvl3pPr marL="560134" indent="0">
              <a:buNone/>
              <a:defRPr sz="1961"/>
            </a:lvl3pPr>
            <a:lvl4pPr marL="784187" indent="0">
              <a:buNone/>
              <a:defRPr sz="1961"/>
            </a:lvl4pPr>
            <a:lvl5pPr marL="1008241" indent="0">
              <a:buNone/>
              <a:defRPr sz="1961"/>
            </a:lvl5pPr>
          </a:lstStyle>
          <a:p>
            <a:pPr lvl="0"/>
            <a:r>
              <a:rPr lang="en-US" dirty="0"/>
              <a:t>Session Code Here</a:t>
            </a:r>
          </a:p>
        </p:txBody>
      </p:sp>
    </p:spTree>
    <p:extLst>
      <p:ext uri="{BB962C8B-B14F-4D97-AF65-F5344CB8AC3E}">
        <p14:creationId xmlns:p14="http://schemas.microsoft.com/office/powerpoint/2010/main" val="348166496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3" y="2075840"/>
            <a:ext cx="11653459" cy="1801436"/>
          </a:xfrm>
          <a:noFill/>
        </p:spPr>
        <p:txBody>
          <a:bodyPr lIns="146304" tIns="91440" rIns="146304" bIns="91440" anchor="t" anchorCtr="0"/>
          <a:lstStyle>
            <a:lvl1pPr>
              <a:defRPr sz="5293" spc="-98" baseline="0">
                <a:gradFill>
                  <a:gsLst>
                    <a:gs pos="3333">
                      <a:schemeClr val="tx1"/>
                    </a:gs>
                    <a:gs pos="39000">
                      <a:schemeClr val="tx1"/>
                    </a:gs>
                  </a:gsLst>
                  <a:lin ang="5400000" scaled="0"/>
                </a:gradFill>
              </a:defRPr>
            </a:lvl1pPr>
          </a:lstStyle>
          <a:p>
            <a:r>
              <a:rPr lang="en-US" dirty="0"/>
              <a:t>Presentation title</a:t>
            </a:r>
          </a:p>
        </p:txBody>
      </p:sp>
      <p:sp>
        <p:nvSpPr>
          <p:cNvPr id="4" name="Freeform 3"/>
          <p:cNvSpPr>
            <a:spLocks noChangeAspect="1" noEditPoints="1"/>
          </p:cNvSpPr>
          <p:nvPr userDrawn="1"/>
        </p:nvSpPr>
        <p:spPr bwMode="black">
          <a:xfrm>
            <a:off x="10129869" y="5984140"/>
            <a:ext cx="1607625"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30" tIns="44814" rIns="89630" bIns="44814" numCol="1" anchor="t" anchorCtr="0" compatLnSpc="1">
            <a:prstTxWarp prst="textNoShape">
              <a:avLst/>
            </a:prstTxWarp>
          </a:bodyPr>
          <a:lstStyle/>
          <a:p>
            <a:pPr defTabSz="914225"/>
            <a:endParaRPr lang="en-US" sz="1765">
              <a:solidFill>
                <a:srgbClr val="404040"/>
              </a:solidFill>
            </a:endParaRPr>
          </a:p>
        </p:txBody>
      </p:sp>
      <p:sp>
        <p:nvSpPr>
          <p:cNvPr id="6" name="Text Placeholder 2"/>
          <p:cNvSpPr>
            <a:spLocks noGrp="1"/>
          </p:cNvSpPr>
          <p:nvPr>
            <p:ph type="body" sz="quarter" idx="13" hasCustomPrompt="1"/>
          </p:nvPr>
        </p:nvSpPr>
        <p:spPr>
          <a:xfrm>
            <a:off x="269304" y="301618"/>
            <a:ext cx="3584143" cy="567015"/>
          </a:xfrm>
        </p:spPr>
        <p:txBody>
          <a:bodyPr lIns="182880" tIns="146304" rIns="182880" bIns="146304"/>
          <a:lstStyle>
            <a:lvl1pPr marL="0" indent="0">
              <a:buNone/>
              <a:defRPr sz="1961">
                <a:latin typeface="+mn-lt"/>
              </a:defRPr>
            </a:lvl1pPr>
            <a:lvl2pPr marL="336080" indent="0">
              <a:buNone/>
              <a:defRPr sz="1961"/>
            </a:lvl2pPr>
            <a:lvl3pPr marL="560134" indent="0">
              <a:buNone/>
              <a:defRPr sz="1961"/>
            </a:lvl3pPr>
            <a:lvl4pPr marL="784187" indent="0">
              <a:buNone/>
              <a:defRPr sz="1961"/>
            </a:lvl4pPr>
            <a:lvl5pPr marL="1008241" indent="0">
              <a:buNone/>
              <a:defRPr sz="1961"/>
            </a:lvl5pPr>
          </a:lstStyle>
          <a:p>
            <a:pPr lvl="0"/>
            <a:r>
              <a:rPr lang="en-US" dirty="0"/>
              <a:t>Session Code Here</a:t>
            </a:r>
          </a:p>
        </p:txBody>
      </p:sp>
    </p:spTree>
    <p:extLst>
      <p:ext uri="{BB962C8B-B14F-4D97-AF65-F5344CB8AC3E}">
        <p14:creationId xmlns:p14="http://schemas.microsoft.com/office/powerpoint/2010/main" val="4170409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24937218"/>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4" y="1635896"/>
            <a:ext cx="8605649" cy="4931036"/>
          </a:xfrm>
        </p:spPr>
        <p:txBody>
          <a:bodyPr wrap="square">
            <a:no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chemeClr val="tx1"/>
                    </a:gs>
                    <a:gs pos="0">
                      <a:schemeClr val="tx1"/>
                    </a:gs>
                  </a:gsLst>
                  <a:lin ang="5400000" scaled="0"/>
                </a:gradFill>
                <a:effectLst/>
                <a:uLnTx/>
                <a:uFillTx/>
                <a:latin typeface="+mn-lt"/>
                <a:ea typeface="+mj-ea"/>
                <a:cs typeface="+mj-cs"/>
              </a:defRPr>
            </a:lvl1pPr>
          </a:lstStyle>
          <a:p>
            <a:pPr marL="0" marR="0" lvl="0" indent="0" algn="l" defTabSz="895985" rtl="0" eaLnBrk="1" fontAlgn="auto" latinLnBrk="0" hangingPunct="1">
              <a:lnSpc>
                <a:spcPct val="100000"/>
              </a:lnSpc>
              <a:spcBef>
                <a:spcPct val="0"/>
              </a:spcBef>
              <a:spcAft>
                <a:spcPts val="0"/>
              </a:spcAft>
              <a:buClrTx/>
              <a:buSzTx/>
              <a:tabLst/>
              <a:defRPr/>
            </a:pPr>
            <a:r>
              <a:rPr lang="en-US"/>
              <a:t>Click to edit Master text styles</a:t>
            </a:r>
          </a:p>
        </p:txBody>
      </p:sp>
    </p:spTree>
    <p:extLst>
      <p:ext uri="{BB962C8B-B14F-4D97-AF65-F5344CB8AC3E}">
        <p14:creationId xmlns:p14="http://schemas.microsoft.com/office/powerpoint/2010/main" val="90873635"/>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4" baseline="0"/>
            </a:lvl1pPr>
          </a:lstStyle>
          <a:p>
            <a:r>
              <a:rPr lang="en-US"/>
              <a:t>Click to edit Master title style</a:t>
            </a:r>
            <a:endParaRPr lang="en-US" dirty="0"/>
          </a:p>
        </p:txBody>
      </p:sp>
    </p:spTree>
    <p:extLst>
      <p:ext uri="{BB962C8B-B14F-4D97-AF65-F5344CB8AC3E}">
        <p14:creationId xmlns:p14="http://schemas.microsoft.com/office/powerpoint/2010/main" val="2436039593"/>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77582" y="1635896"/>
            <a:ext cx="2689274" cy="4931036"/>
          </a:xfrm>
        </p:spPr>
        <p:txBody>
          <a:bodyPr>
            <a:noAutofit/>
          </a:bodyPr>
          <a:lstStyle>
            <a:lvl1pPr>
              <a:defRPr kumimoji="0" lang="en-US" sz="2353" b="0" i="0" u="none" strike="noStrike" kern="1200" cap="none" spc="0" normalizeH="0" baseline="0" dirty="0" smtClean="0">
                <a:ln>
                  <a:noFill/>
                </a:ln>
                <a:gradFill>
                  <a:gsLst>
                    <a:gs pos="92208">
                      <a:schemeClr val="tx1"/>
                    </a:gs>
                    <a:gs pos="0">
                      <a:schemeClr val="tx1"/>
                    </a:gs>
                  </a:gsLst>
                  <a:lin ang="5400000" scaled="0"/>
                </a:gradFill>
                <a:effectLst/>
                <a:uLnTx/>
                <a:uFillTx/>
                <a:latin typeface="+mn-lt"/>
                <a:ea typeface="+mj-ea"/>
                <a:cs typeface="+mj-cs"/>
              </a:defRPr>
            </a:lvl1pPr>
          </a:lstStyle>
          <a:p>
            <a:pPr marL="0" marR="0" lvl="0" indent="0" algn="l" defTabSz="895985" rtl="0" eaLnBrk="1" fontAlgn="auto" latinLnBrk="0" hangingPunct="1">
              <a:lnSpc>
                <a:spcPct val="100000"/>
              </a:lnSpc>
              <a:spcBef>
                <a:spcPct val="0"/>
              </a:spcBef>
              <a:spcAft>
                <a:spcPts val="0"/>
              </a:spcAft>
              <a:buClrTx/>
              <a:buSzTx/>
              <a:buFont typeface="Arial" pitchFamily="34" charset="0"/>
              <a:buNone/>
              <a:tabLst/>
              <a:defRPr/>
            </a:pPr>
            <a:r>
              <a:rPr lang="en-US"/>
              <a:t>Click to edit Master text styles</a:t>
            </a:r>
          </a:p>
        </p:txBody>
      </p:sp>
    </p:spTree>
    <p:extLst>
      <p:ext uri="{BB962C8B-B14F-4D97-AF65-F5344CB8AC3E}">
        <p14:creationId xmlns:p14="http://schemas.microsoft.com/office/powerpoint/2010/main" val="119878050"/>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5" y="2980724"/>
            <a:ext cx="7171401" cy="896552"/>
          </a:xfrm>
        </p:spPr>
        <p:txBody>
          <a:bodyPr wrap="square" lIns="182880" tIns="146304" rIns="182880" bIns="146304" anchor="ctr">
            <a:noAutofit/>
          </a:bodyPr>
          <a:lstStyle>
            <a:lvl1pPr>
              <a:lnSpc>
                <a:spcPct val="95000"/>
              </a:lnSpc>
              <a:spcBef>
                <a:spcPts val="0"/>
              </a:spcBef>
              <a:spcAft>
                <a:spcPts val="1600"/>
              </a:spcAft>
              <a:defRPr lang="en-US" sz="3528"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marL="0" lvl="0" indent="0" algn="l" defTabSz="895985" rtl="0" eaLnBrk="1" latinLnBrk="0" hangingPunct="1">
              <a:spcBef>
                <a:spcPct val="20000"/>
              </a:spcBef>
              <a:buFont typeface="Arial" pitchFamily="34" charset="0"/>
              <a:buNone/>
            </a:pPr>
            <a:r>
              <a:rPr lang="en-US"/>
              <a:t>Click to edit Master text styles</a:t>
            </a:r>
          </a:p>
        </p:txBody>
      </p:sp>
      <p:sp>
        <p:nvSpPr>
          <p:cNvPr id="15" name="Title 1"/>
          <p:cNvSpPr>
            <a:spLocks noGrp="1"/>
          </p:cNvSpPr>
          <p:nvPr>
            <p:ph type="ctrTitle" hasCustomPrompt="1"/>
          </p:nvPr>
        </p:nvSpPr>
        <p:spPr>
          <a:xfrm>
            <a:off x="269241"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accent3"/>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540"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840669756"/>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5" y="2980724"/>
            <a:ext cx="7171401" cy="896552"/>
          </a:xfrm>
        </p:spPr>
        <p:txBody>
          <a:bodyPr vert="horz" wrap="square" lIns="182880" tIns="146304" rIns="182880" bIns="146304" rtlCol="0" anchor="ctr">
            <a:noAutofit/>
          </a:bodyPr>
          <a:lstStyle>
            <a:lvl1pPr>
              <a:defRPr lang="en-US" sz="3528"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5985" rtl="0" eaLnBrk="1" latinLnBrk="0" hangingPunct="1">
              <a:spcBef>
                <a:spcPct val="20000"/>
              </a:spcBef>
              <a:spcAft>
                <a:spcPts val="1600"/>
              </a:spcAft>
              <a:buFont typeface="Arial" pitchFamily="34" charset="0"/>
              <a:buNone/>
            </a:pPr>
            <a:r>
              <a:rPr lang="en-US"/>
              <a:t>Click to edit Master text styles</a:t>
            </a:r>
          </a:p>
        </p:txBody>
      </p:sp>
      <p:sp>
        <p:nvSpPr>
          <p:cNvPr id="6" name="Text Placeholder 8"/>
          <p:cNvSpPr>
            <a:spLocks noGrp="1"/>
          </p:cNvSpPr>
          <p:nvPr>
            <p:ph type="body" sz="quarter" idx="16" hasCustomPrompt="1"/>
          </p:nvPr>
        </p:nvSpPr>
        <p:spPr>
          <a:xfrm>
            <a:off x="269242" y="291070"/>
            <a:ext cx="11653522" cy="896552"/>
          </a:xfrm>
        </p:spPr>
        <p:txBody>
          <a:bodyPr vert="horz" lIns="182880" tIns="146304" rIns="182880" bIns="146304" rtlCol="0" anchor="t">
            <a:noAutofit/>
          </a:bodyPr>
          <a:lstStyle>
            <a:lvl1pPr marL="0" indent="0" algn="l" defTabSz="914192"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a:t>Click to edit master text styles</a:t>
            </a:r>
          </a:p>
        </p:txBody>
      </p:sp>
      <p:sp>
        <p:nvSpPr>
          <p:cNvPr id="5" name="Title 1"/>
          <p:cNvSpPr>
            <a:spLocks noGrp="1"/>
          </p:cNvSpPr>
          <p:nvPr>
            <p:ph type="ctrTitle" hasCustomPrompt="1"/>
          </p:nvPr>
        </p:nvSpPr>
        <p:spPr>
          <a:xfrm>
            <a:off x="269241"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accent3"/>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540"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2402593352"/>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5" y="2980724"/>
            <a:ext cx="7171401" cy="896552"/>
          </a:xfrm>
        </p:spPr>
        <p:txBody>
          <a:bodyPr vert="horz" wrap="square" lIns="182880" tIns="146304" rIns="182880" bIns="146304" rtlCol="0" anchor="ctr">
            <a:noAutofit/>
          </a:bodyPr>
          <a:lstStyle>
            <a:lvl1pPr>
              <a:defRPr lang="en-US" sz="3528" kern="1200" dirty="0" smtClean="0">
                <a:gradFill>
                  <a:gsLst>
                    <a:gs pos="12264">
                      <a:schemeClr val="tx1">
                        <a:lumMod val="75000"/>
                        <a:lumOff val="25000"/>
                      </a:schemeClr>
                    </a:gs>
                    <a:gs pos="71000">
                      <a:schemeClr val="tx1">
                        <a:lumMod val="75000"/>
                        <a:lumOff val="25000"/>
                      </a:schemeClr>
                    </a:gs>
                  </a:gsLst>
                  <a:lin ang="5400000" scaled="0"/>
                </a:gradFill>
                <a:latin typeface="+mj-lt"/>
                <a:ea typeface="+mn-ea"/>
                <a:cs typeface="+mn-cs"/>
              </a:defRPr>
            </a:lvl1pPr>
          </a:lstStyle>
          <a:p>
            <a:pPr marL="0" lvl="0" indent="0" algn="l" defTabSz="895985" rtl="0" eaLnBrk="1" latinLnBrk="0" hangingPunct="1">
              <a:spcBef>
                <a:spcPct val="20000"/>
              </a:spcBef>
              <a:buFont typeface="Arial" pitchFamily="34" charset="0"/>
              <a:buNone/>
            </a:pPr>
            <a:r>
              <a:rPr lang="en-US"/>
              <a:t>Click to edit Master text styles</a:t>
            </a:r>
          </a:p>
        </p:txBody>
      </p:sp>
      <p:sp>
        <p:nvSpPr>
          <p:cNvPr id="7" name="Picture Placeholder 12"/>
          <p:cNvSpPr>
            <a:spLocks noGrp="1"/>
          </p:cNvSpPr>
          <p:nvPr>
            <p:ph type="pic" sz="quarter" idx="16"/>
          </p:nvPr>
        </p:nvSpPr>
        <p:spPr>
          <a:xfrm>
            <a:off x="269239" y="1505896"/>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a:t>Click to edit Master title style</a:t>
            </a:r>
            <a:endParaRPr lang="en-US" dirty="0"/>
          </a:p>
        </p:txBody>
      </p:sp>
    </p:spTree>
    <p:extLst>
      <p:ext uri="{BB962C8B-B14F-4D97-AF65-F5344CB8AC3E}">
        <p14:creationId xmlns:p14="http://schemas.microsoft.com/office/powerpoint/2010/main" val="1618743079"/>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ru-RU"/>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FABC6278-CF98-4FA0-B683-E87350CF8B7C}" type="datetimeFigureOut">
              <a:rPr lang="ru-RU" smtClean="0"/>
              <a:t>26.10.2016</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74CF6468-C320-4D85-BD95-08A9A798228E}" type="slidenum">
              <a:rPr lang="ru-RU" smtClean="0"/>
              <a:t>‹#›</a:t>
            </a:fld>
            <a:endParaRPr lang="ru-RU"/>
          </a:p>
        </p:txBody>
      </p:sp>
    </p:spTree>
    <p:extLst>
      <p:ext uri="{BB962C8B-B14F-4D97-AF65-F5344CB8AC3E}">
        <p14:creationId xmlns:p14="http://schemas.microsoft.com/office/powerpoint/2010/main" val="674496739"/>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1534779"/>
          </a:xfrm>
        </p:spPr>
        <p:txBody>
          <a:bodyPr>
            <a:spAutoFit/>
          </a:bodyPr>
          <a:lstStyle>
            <a:lvl1pPr>
              <a:defRPr lang="en-US" sz="2353"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1pPr>
            <a:lvl2pPr marL="572581" indent="-236500">
              <a:defRPr lang="en-US" sz="2353"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2pPr>
            <a:lvl3pPr marL="560077" indent="-336080">
              <a:defRPr lang="en-US" sz="2353"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5985" rtl="0" eaLnBrk="1" latinLnBrk="0" hangingPunct="1">
              <a:spcBef>
                <a:spcPct val="20000"/>
              </a:spcBef>
              <a:spcAft>
                <a:spcPts val="800"/>
              </a:spcAft>
              <a:buFont typeface="Arial" pitchFamily="34" charset="0"/>
              <a:buNone/>
            </a:pPr>
            <a:r>
              <a:rPr lang="en-US"/>
              <a:t>Click to edit Master text styles</a:t>
            </a:r>
          </a:p>
          <a:p>
            <a:pPr marL="0" lvl="1" indent="0" algn="l" defTabSz="895985" rtl="0" eaLnBrk="1" latinLnBrk="0" hangingPunct="1">
              <a:spcBef>
                <a:spcPct val="20000"/>
              </a:spcBef>
              <a:spcAft>
                <a:spcPts val="800"/>
              </a:spcAft>
              <a:buFont typeface="Arial" pitchFamily="34" charset="0"/>
              <a:buNone/>
            </a:pPr>
            <a:r>
              <a:rPr lang="en-US"/>
              <a:t>Second level</a:t>
            </a:r>
          </a:p>
          <a:p>
            <a:pPr marL="0" lvl="2" indent="0" algn="l" defTabSz="895985" rtl="0" eaLnBrk="1" latinLnBrk="0" hangingPunct="1">
              <a:spcBef>
                <a:spcPct val="20000"/>
              </a:spcBef>
              <a:spcAft>
                <a:spcPts val="800"/>
              </a:spcAft>
              <a:buFont typeface="Arial" pitchFamily="34" charset="0"/>
              <a:buNone/>
            </a:pPr>
            <a:r>
              <a:rPr lang="en-US"/>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8902918"/>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3266778"/>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387788"/>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239" y="2262478"/>
            <a:ext cx="1532465"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540" rtl="0" eaLnBrk="1" fontAlgn="base" latinLnBrk="0" hangingPunct="1">
              <a:lnSpc>
                <a:spcPct val="95000"/>
              </a:lnSpc>
              <a:spcBef>
                <a:spcPts val="0"/>
              </a:spcBef>
              <a:spcAft>
                <a:spcPts val="0"/>
              </a:spcAft>
              <a:buClr>
                <a:schemeClr val="accent1"/>
              </a:buClr>
              <a:buSzPct val="110000"/>
              <a:buFont typeface="Avenir LT Pro 45 Book" charset="0"/>
              <a:buNone/>
              <a:tabLst/>
              <a:defRPr sz="1567"/>
            </a:lvl1pPr>
          </a:lstStyle>
          <a:p>
            <a:r>
              <a:rPr lang="en-US"/>
              <a:t>Click icon to add picture</a:t>
            </a:r>
            <a:endParaRPr lang="en-US" dirty="0"/>
          </a:p>
        </p:txBody>
      </p:sp>
      <p:sp>
        <p:nvSpPr>
          <p:cNvPr id="8" name="Picture Placeholder 12"/>
          <p:cNvSpPr>
            <a:spLocks noGrp="1"/>
          </p:cNvSpPr>
          <p:nvPr>
            <p:ph type="pic" sz="quarter" idx="18"/>
          </p:nvPr>
        </p:nvSpPr>
        <p:spPr>
          <a:xfrm>
            <a:off x="4651738" y="2256323"/>
            <a:ext cx="3169353"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7"/>
            </a:lvl1pPr>
          </a:lstStyle>
          <a:p>
            <a:r>
              <a:rPr lang="en-US"/>
              <a:t>Click icon to add picture</a:t>
            </a:r>
            <a:endParaRPr lang="en-US" dirty="0"/>
          </a:p>
        </p:txBody>
      </p:sp>
      <p:sp>
        <p:nvSpPr>
          <p:cNvPr id="9" name="Picture Placeholder 12"/>
          <p:cNvSpPr>
            <a:spLocks noGrp="1"/>
          </p:cNvSpPr>
          <p:nvPr>
            <p:ph type="pic" sz="quarter" idx="19"/>
          </p:nvPr>
        </p:nvSpPr>
        <p:spPr>
          <a:xfrm>
            <a:off x="8095786" y="2257102"/>
            <a:ext cx="3826977"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7"/>
            </a:lvl1pPr>
          </a:lstStyle>
          <a:p>
            <a:r>
              <a:rPr lang="en-US"/>
              <a:t>Click icon to add picture</a:t>
            </a:r>
            <a:endParaRPr lang="en-US" dirty="0"/>
          </a:p>
        </p:txBody>
      </p:sp>
      <p:sp>
        <p:nvSpPr>
          <p:cNvPr id="10" name="Picture Placeholder 12"/>
          <p:cNvSpPr>
            <a:spLocks noGrp="1"/>
          </p:cNvSpPr>
          <p:nvPr>
            <p:ph type="pic" sz="quarter" idx="20"/>
          </p:nvPr>
        </p:nvSpPr>
        <p:spPr>
          <a:xfrm>
            <a:off x="2076404" y="2256138"/>
            <a:ext cx="2300636"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540" rtl="0" eaLnBrk="1" fontAlgn="base" latinLnBrk="0" hangingPunct="1">
              <a:lnSpc>
                <a:spcPct val="95000"/>
              </a:lnSpc>
              <a:spcBef>
                <a:spcPts val="0"/>
              </a:spcBef>
              <a:spcAft>
                <a:spcPts val="0"/>
              </a:spcAft>
              <a:buClr>
                <a:schemeClr val="accent1"/>
              </a:buClr>
              <a:buSzPct val="110000"/>
              <a:buFont typeface="Avenir LT Pro 45 Book" charset="0"/>
              <a:buNone/>
              <a:tabLst/>
              <a:defRPr sz="1567"/>
            </a:lvl1pPr>
          </a:lstStyle>
          <a:p>
            <a:r>
              <a:rPr lang="en-US"/>
              <a:t>Click icon to add picture</a:t>
            </a:r>
            <a:endParaRPr lang="en-US" dirty="0"/>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3086441932"/>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6177" y="1974981"/>
            <a:ext cx="8871457" cy="2387600"/>
          </a:xfrm>
        </p:spPr>
        <p:txBody>
          <a:bodyPr anchor="ctr">
            <a:noAutofit/>
          </a:bodyPr>
          <a:lstStyle>
            <a:lvl1pPr algn="l">
              <a:defRPr sz="9596"/>
            </a:lvl1pPr>
          </a:lstStyle>
          <a:p>
            <a:r>
              <a:rPr lang="en-US" dirty="0"/>
              <a:t>Title of the talk goes here</a:t>
            </a:r>
          </a:p>
        </p:txBody>
      </p:sp>
      <p:sp>
        <p:nvSpPr>
          <p:cNvPr id="3" name="Subtitle 2"/>
          <p:cNvSpPr>
            <a:spLocks noGrp="1"/>
          </p:cNvSpPr>
          <p:nvPr>
            <p:ph type="subTitle" idx="1" hasCustomPrompt="1"/>
          </p:nvPr>
        </p:nvSpPr>
        <p:spPr>
          <a:xfrm>
            <a:off x="606177" y="5115699"/>
            <a:ext cx="8871457" cy="1297459"/>
          </a:xfrm>
        </p:spPr>
        <p:txBody>
          <a:bodyPr>
            <a:noAutofit/>
          </a:bodyPr>
          <a:lstStyle>
            <a:lvl1pPr marL="0" indent="0" algn="l">
              <a:buNone/>
              <a:defRPr sz="2000">
                <a:solidFill>
                  <a:srgbClr val="00B0F0"/>
                </a:solidFill>
              </a:defRPr>
            </a:lvl1pPr>
            <a:lvl2pPr marL="457025" indent="0" algn="ctr">
              <a:buNone/>
              <a:defRPr sz="2000"/>
            </a:lvl2pPr>
            <a:lvl3pPr marL="914049" indent="0" algn="ctr">
              <a:buNone/>
              <a:defRPr sz="1800"/>
            </a:lvl3pPr>
            <a:lvl4pPr marL="1371074" indent="0" algn="ctr">
              <a:buNone/>
              <a:defRPr sz="1600"/>
            </a:lvl4pPr>
            <a:lvl5pPr marL="1828098" indent="0" algn="ctr">
              <a:buNone/>
              <a:defRPr sz="1600"/>
            </a:lvl5pPr>
            <a:lvl6pPr marL="2285122" indent="0" algn="ctr">
              <a:buNone/>
              <a:defRPr sz="1600"/>
            </a:lvl6pPr>
            <a:lvl7pPr marL="2742147" indent="0" algn="ctr">
              <a:buNone/>
              <a:defRPr sz="1600"/>
            </a:lvl7pPr>
            <a:lvl8pPr marL="3199171" indent="0" algn="ctr">
              <a:buNone/>
              <a:defRPr sz="1600"/>
            </a:lvl8pPr>
            <a:lvl9pPr marL="3656195" indent="0" algn="ctr">
              <a:buNone/>
              <a:defRPr sz="1600"/>
            </a:lvl9pPr>
          </a:lstStyle>
          <a:p>
            <a:r>
              <a:rPr lang="en-US" dirty="0"/>
              <a:t>Presenter Name</a:t>
            </a:r>
          </a:p>
          <a:p>
            <a:r>
              <a:rPr lang="en-US" dirty="0"/>
              <a:t>Presenter Title</a:t>
            </a:r>
          </a:p>
          <a:p>
            <a:r>
              <a:rPr lang="en-US" dirty="0"/>
              <a:t>04/02/2014</a:t>
            </a:r>
          </a:p>
        </p:txBody>
      </p:sp>
    </p:spTree>
    <p:extLst>
      <p:ext uri="{BB962C8B-B14F-4D97-AF65-F5344CB8AC3E}">
        <p14:creationId xmlns:p14="http://schemas.microsoft.com/office/powerpoint/2010/main" val="2954446673"/>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1_Title Only">
    <p:bg bwMode="gray">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8386069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9" y="291103"/>
            <a:ext cx="11494683" cy="896518"/>
          </a:xfrm>
        </p:spPr>
        <p:txBody>
          <a:bodyPr/>
          <a:lstStyle>
            <a:lvl1pPr>
              <a:defRPr sz="5685">
                <a:solidFill>
                  <a:schemeClr val="bg1"/>
                </a:soli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39"/>
            <a:ext cx="10757098" cy="1865319"/>
          </a:xfrm>
        </p:spPr>
        <p:txBody>
          <a:bodyPr/>
          <a:lstStyle>
            <a:lvl1pPr>
              <a:defRPr sz="2549">
                <a:solidFill>
                  <a:schemeClr val="bg1"/>
                </a:solidFill>
                <a:latin typeface="+mn-lt"/>
              </a:defRPr>
            </a:lvl1pPr>
            <a:lvl2pPr>
              <a:defRPr sz="2353">
                <a:solidFill>
                  <a:schemeClr val="bg1"/>
                </a:solidFill>
              </a:defRPr>
            </a:lvl2pPr>
            <a:lvl3pPr>
              <a:defRPr sz="1961">
                <a:solidFill>
                  <a:schemeClr val="bg1"/>
                </a:solidFill>
              </a:defRPr>
            </a:lvl3pPr>
            <a:lvl4pPr>
              <a:defRPr sz="1765">
                <a:solidFill>
                  <a:schemeClr val="bg1"/>
                </a:solidFill>
              </a:defRPr>
            </a:lvl4pPr>
            <a:lvl5pPr>
              <a:defRPr sz="1765">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47915955"/>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cSld name="Dem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40" y="2095069"/>
            <a:ext cx="9859116" cy="1158793"/>
          </a:xfrm>
          <a:noFill/>
        </p:spPr>
        <p:txBody>
          <a:bodyPr tIns="91440" bIns="91440" anchor="t" anchorCtr="0">
            <a:spAutoFit/>
          </a:bodyPr>
          <a:lstStyle>
            <a:lvl1pPr>
              <a:defRPr sz="7057"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1" y="4785989"/>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6" name="Rectangle 5"/>
          <p:cNvSpPr/>
          <p:nvPr/>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Tree>
    <p:extLst>
      <p:ext uri="{BB962C8B-B14F-4D97-AF65-F5344CB8AC3E}">
        <p14:creationId xmlns:p14="http://schemas.microsoft.com/office/powerpoint/2010/main" val="10494721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Walki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
                    </a14:imgEffect>
                  </a14:imgLayer>
                </a14:imgProps>
              </a:ext>
              <a:ext uri="{28A0092B-C50C-407E-A947-70E740481C1C}">
                <a14:useLocalDpi xmlns:a14="http://schemas.microsoft.com/office/drawing/2010/main" val="0"/>
              </a:ext>
            </a:extLst>
          </a:blip>
          <a:stretch>
            <a:fillRect/>
          </a:stretch>
        </p:blipFill>
        <p:spPr bwMode="gray">
          <a:xfrm>
            <a:off x="10221384" y="6061766"/>
            <a:ext cx="1522404" cy="326167"/>
          </a:xfrm>
          <a:prstGeom prst="rect">
            <a:avLst/>
          </a:prstGeom>
        </p:spPr>
      </p:pic>
      <p:pic>
        <p:nvPicPr>
          <p:cNvPr id="5" name="Picture 4"/>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469858" y="484299"/>
            <a:ext cx="7001078" cy="1297638"/>
          </a:xfrm>
          <a:prstGeom prst="rect">
            <a:avLst/>
          </a:prstGeom>
        </p:spPr>
      </p:pic>
    </p:spTree>
    <p:extLst>
      <p:ext uri="{BB962C8B-B14F-4D97-AF65-F5344CB8AC3E}">
        <p14:creationId xmlns:p14="http://schemas.microsoft.com/office/powerpoint/2010/main" val="2971541708"/>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13" y="4309988"/>
            <a:ext cx="12188887" cy="2551127"/>
          </a:xfrm>
          <a:prstGeom prst="rect">
            <a:avLst/>
          </a:prstGeom>
          <a:solidFill>
            <a:srgbClr val="4DA0E2"/>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 name="Rectangle 7"/>
          <p:cNvSpPr>
            <a:spLocks noChangeArrowheads="1"/>
          </p:cNvSpPr>
          <p:nvPr userDrawn="1"/>
        </p:nvSpPr>
        <p:spPr bwMode="auto">
          <a:xfrm>
            <a:off x="1" y="5729528"/>
            <a:ext cx="12188888" cy="1131586"/>
          </a:xfrm>
          <a:prstGeom prst="rect">
            <a:avLst/>
          </a:prstGeom>
          <a:solidFill>
            <a:srgbClr val="00188F"/>
          </a:solidFill>
          <a:ln>
            <a:noFill/>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 name="Rectangle 8"/>
          <p:cNvSpPr>
            <a:spLocks noChangeArrowheads="1"/>
          </p:cNvSpPr>
          <p:nvPr userDrawn="1"/>
        </p:nvSpPr>
        <p:spPr bwMode="auto">
          <a:xfrm>
            <a:off x="3113" y="3343392"/>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 name="Rectangle 12"/>
          <p:cNvSpPr/>
          <p:nvPr userDrawn="1"/>
        </p:nvSpPr>
        <p:spPr bwMode="white">
          <a:xfrm>
            <a:off x="0" y="-312"/>
            <a:ext cx="12191377" cy="685862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322" y="6061766"/>
            <a:ext cx="1522404" cy="326167"/>
          </a:xfrm>
          <a:prstGeom prst="rect">
            <a:avLst/>
          </a:prstGeom>
        </p:spPr>
      </p:pic>
      <p:sp>
        <p:nvSpPr>
          <p:cNvPr id="8"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7" name="Text Placeholder 16"/>
          <p:cNvSpPr>
            <a:spLocks noGrp="1"/>
          </p:cNvSpPr>
          <p:nvPr>
            <p:ph type="body" sz="quarter" idx="13" hasCustomPrompt="1"/>
          </p:nvPr>
        </p:nvSpPr>
        <p:spPr>
          <a:xfrm>
            <a:off x="269239" y="291069"/>
            <a:ext cx="3585699" cy="452654"/>
          </a:xfrm>
        </p:spPr>
        <p:txBody>
          <a:bodyPr/>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a:t>
            </a:r>
          </a:p>
        </p:txBody>
      </p:sp>
      <p:sp>
        <p:nvSpPr>
          <p:cNvPr id="15" name="Text Placeholder 16"/>
          <p:cNvSpPr>
            <a:spLocks noGrp="1"/>
          </p:cNvSpPr>
          <p:nvPr>
            <p:ph type="body" sz="quarter" idx="14" hasCustomPrompt="1"/>
          </p:nvPr>
        </p:nvSpPr>
        <p:spPr>
          <a:xfrm>
            <a:off x="8337064" y="291069"/>
            <a:ext cx="3585699" cy="452654"/>
          </a:xfrm>
        </p:spPr>
        <p:txBody>
          <a:bodyPr/>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Yammer hashtag</a:t>
            </a:r>
          </a:p>
        </p:txBody>
      </p:sp>
    </p:spTree>
    <p:extLst>
      <p:ext uri="{BB962C8B-B14F-4D97-AF65-F5344CB8AC3E}">
        <p14:creationId xmlns:p14="http://schemas.microsoft.com/office/powerpoint/2010/main" val="97739633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par>
                                <p:cTn id="34" presetID="10" presetClass="entr" presetSubtype="0" fill="hold" grpId="0" nodeType="withEffect">
                                  <p:stCondLst>
                                    <p:cond delay="700"/>
                                  </p:stCondLst>
                                  <p:childTnLst>
                                    <p:set>
                                      <p:cBhvr>
                                        <p:cTn id="35" dur="1" fill="hold">
                                          <p:stCondLst>
                                            <p:cond delay="0"/>
                                          </p:stCondLst>
                                        </p:cTn>
                                        <p:tgtEl>
                                          <p:spTgt spid="17"/>
                                        </p:tgtEl>
                                        <p:attrNameLst>
                                          <p:attrName>style.visibility</p:attrName>
                                        </p:attrNameLst>
                                      </p:cBhvr>
                                      <p:to>
                                        <p:strVal val="visible"/>
                                      </p:to>
                                    </p:set>
                                    <p:animEffect transition="in" filter="fade">
                                      <p:cBhvr>
                                        <p:cTn id="36" dur="950"/>
                                        <p:tgtEl>
                                          <p:spTgt spid="17"/>
                                        </p:tgtEl>
                                      </p:cBhvr>
                                    </p:animEffect>
                                  </p:childTnLst>
                                </p:cTn>
                              </p:par>
                              <p:par>
                                <p:cTn id="37" presetID="63" presetClass="path" presetSubtype="0" decel="100000" fill="hold" grpId="1" nodeType="withEffect">
                                  <p:stCondLst>
                                    <p:cond delay="700"/>
                                  </p:stCondLst>
                                  <p:childTnLst>
                                    <p:animMotion origin="layout" path="M -0.01455 -1.34362E-6 L -3.90605E-7 -1.34362E-6 " pathEditMode="relative" rAng="0" ptsTypes="AA">
                                      <p:cBhvr>
                                        <p:cTn id="38" dur="950" fill="hold"/>
                                        <p:tgtEl>
                                          <p:spTgt spid="17"/>
                                        </p:tgtEl>
                                        <p:attrNameLst>
                                          <p:attrName>ppt_x</p:attrName>
                                          <p:attrName>ppt_y</p:attrName>
                                        </p:attrNameLst>
                                      </p:cBhvr>
                                      <p:rCtr x="728" y="0"/>
                                    </p:animMotion>
                                  </p:childTnLst>
                                </p:cTn>
                              </p:par>
                              <p:par>
                                <p:cTn id="39" presetID="6" presetClass="emph" presetSubtype="0" accel="100000" autoRev="1" fill="hold" grpId="2" nodeType="withEffect">
                                  <p:stCondLst>
                                    <p:cond delay="0"/>
                                  </p:stCondLst>
                                  <p:childTnLst>
                                    <p:animScale>
                                      <p:cBhvr>
                                        <p:cTn id="40" dur="500" fill="hold"/>
                                        <p:tgtEl>
                                          <p:spTgt spid="17"/>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5"/>
                                        </p:tgtEl>
                                        <p:attrNameLst>
                                          <p:attrName>style.visibility</p:attrName>
                                        </p:attrNameLst>
                                      </p:cBhvr>
                                      <p:to>
                                        <p:strVal val="visible"/>
                                      </p:to>
                                    </p:set>
                                    <p:animEffect transition="in" filter="fade">
                                      <p:cBhvr>
                                        <p:cTn id="43" dur="950"/>
                                        <p:tgtEl>
                                          <p:spTgt spid="15"/>
                                        </p:tgtEl>
                                      </p:cBhvr>
                                    </p:animEffect>
                                  </p:childTnLst>
                                </p:cTn>
                              </p:par>
                              <p:par>
                                <p:cTn id="44" presetID="63" presetClass="path" presetSubtype="0" decel="100000" fill="hold" grpId="1" nodeType="withEffect">
                                  <p:stCondLst>
                                    <p:cond delay="700"/>
                                  </p:stCondLst>
                                  <p:childTnLst>
                                    <p:animMotion origin="layout" path="M -0.01455 -1.34362E-6 L -3.90605E-7 -1.34362E-6 " pathEditMode="relative" rAng="0" ptsTypes="AA">
                                      <p:cBhvr>
                                        <p:cTn id="45" dur="950" fill="hold"/>
                                        <p:tgtEl>
                                          <p:spTgt spid="15"/>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5"/>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bldP spid="17" grpId="2"/>
      <p:bldP spid="15" grpId="0">
        <p:tmplLst>
          <p:tmpl>
            <p:tnLst>
              <p:par>
                <p:cTn presetID="10" presetClass="entr" presetSubtype="0" fill="hold" nodeType="withEffect">
                  <p:stCondLst>
                    <p:cond delay="700"/>
                  </p:stCondLst>
                  <p:childTnLst>
                    <p:set>
                      <p:cBhvr>
                        <p:cTn dur="1" fill="hold">
                          <p:stCondLst>
                            <p:cond delay="0"/>
                          </p:stCondLst>
                        </p:cTn>
                        <p:tgtEl>
                          <p:spTgt spid="15"/>
                        </p:tgtEl>
                        <p:attrNameLst>
                          <p:attrName>style.visibility</p:attrName>
                        </p:attrNameLst>
                      </p:cBhvr>
                      <p:to>
                        <p:strVal val="visible"/>
                      </p:to>
                    </p:set>
                    <p:animEffect transition="in" filter="fade">
                      <p:cBhvr>
                        <p:cTn dur="950"/>
                        <p:tgtEl>
                          <p:spTgt spid="15"/>
                        </p:tgtEl>
                      </p:cBhvr>
                    </p:animEffect>
                  </p:childTnLst>
                </p:cTn>
              </p:par>
            </p:tnLst>
          </p:tmpl>
        </p:tmplLst>
      </p:bldP>
      <p:bldP spid="15" grpId="1"/>
      <p:bldP spid="15" grpId="2"/>
    </p:bldLst>
  </p:timing>
  <p:extLst mod="1">
    <p:ext uri="{DCECCB84-F9BA-43D5-87BE-67443E8EF086}">
      <p15:sldGuideLst xmlns:p15="http://schemas.microsoft.com/office/powerpoint/2012/main">
        <p15:guide id="4" orient="horz" pos="4406">
          <p15:clr>
            <a:srgbClr val="C35EA4"/>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ru-RU"/>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FABC6278-CF98-4FA0-B683-E87350CF8B7C}" type="datetimeFigureOut">
              <a:rPr lang="ru-RU" smtClean="0"/>
              <a:t>26.10.2016</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74CF6468-C320-4D85-BD95-08A9A798228E}" type="slidenum">
              <a:rPr lang="ru-RU" smtClean="0"/>
              <a:t>‹#›</a:t>
            </a:fld>
            <a:endParaRPr lang="ru-RU"/>
          </a:p>
        </p:txBody>
      </p:sp>
    </p:spTree>
    <p:extLst>
      <p:ext uri="{BB962C8B-B14F-4D97-AF65-F5344CB8AC3E}">
        <p14:creationId xmlns:p14="http://schemas.microsoft.com/office/powerpoint/2010/main" val="2123642725"/>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1_Title Slide - STATIC">
    <p:bg>
      <p:bgPr>
        <a:solidFill>
          <a:schemeClr val="accent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322" y="6061766"/>
            <a:ext cx="1522404" cy="326167"/>
          </a:xfrm>
          <a:prstGeom prst="rect">
            <a:avLst/>
          </a:prstGeom>
        </p:spPr>
      </p:pic>
      <p:sp>
        <p:nvSpPr>
          <p:cNvPr id="8"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5" name="Text Placeholder 16"/>
          <p:cNvSpPr>
            <a:spLocks noGrp="1"/>
          </p:cNvSpPr>
          <p:nvPr>
            <p:ph type="body" sz="quarter" idx="13" hasCustomPrompt="1"/>
          </p:nvPr>
        </p:nvSpPr>
        <p:spPr>
          <a:xfrm>
            <a:off x="269239" y="291069"/>
            <a:ext cx="3585699" cy="452654"/>
          </a:xfrm>
        </p:spPr>
        <p:txBody>
          <a:bodyPr/>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a:t>
            </a:r>
          </a:p>
        </p:txBody>
      </p:sp>
      <p:sp>
        <p:nvSpPr>
          <p:cNvPr id="10" name="Text Placeholder 16"/>
          <p:cNvSpPr>
            <a:spLocks noGrp="1"/>
          </p:cNvSpPr>
          <p:nvPr>
            <p:ph type="body" sz="quarter" idx="14" hasCustomPrompt="1"/>
          </p:nvPr>
        </p:nvSpPr>
        <p:spPr>
          <a:xfrm>
            <a:off x="8337064" y="291069"/>
            <a:ext cx="3585699" cy="452654"/>
          </a:xfrm>
        </p:spPr>
        <p:txBody>
          <a:bodyPr/>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Yammer hashtag</a:t>
            </a:r>
          </a:p>
        </p:txBody>
      </p:sp>
    </p:spTree>
    <p:extLst>
      <p:ext uri="{BB962C8B-B14F-4D97-AF65-F5344CB8AC3E}">
        <p14:creationId xmlns:p14="http://schemas.microsoft.com/office/powerpoint/2010/main" val="250478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Confidentiality Slide">
    <p:bg bwMode="gray">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1445513372"/>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69240" y="1186356"/>
            <a:ext cx="7170265" cy="3407696"/>
          </a:xfrm>
          <a:noFill/>
        </p:spPr>
        <p:txBody>
          <a:bodyPr tIns="91440" bIns="91440" anchor="t" anchorCtr="0"/>
          <a:lstStyle>
            <a:lvl1pPr>
              <a:defRPr sz="7058" spc="-98" baseline="0">
                <a:gradFill>
                  <a:gsLst>
                    <a:gs pos="75912">
                      <a:schemeClr val="tx1"/>
                    </a:gs>
                    <a:gs pos="34307">
                      <a:schemeClr val="tx1"/>
                    </a:gs>
                    <a:gs pos="43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4594052"/>
            <a:ext cx="7171399" cy="1793881"/>
          </a:xfrm>
          <a:noFill/>
        </p:spPr>
        <p:txBody>
          <a:bodyPr lIns="182880" tIns="146304" rIns="182880" bIns="146304">
            <a:noAutofit/>
          </a:bodyPr>
          <a:lstStyle>
            <a:lvl1pPr marL="0" indent="0">
              <a:spcBef>
                <a:spcPts val="0"/>
              </a:spcBef>
              <a:buNone/>
              <a:defRPr sz="3529" spc="0" baseline="0">
                <a:gradFill>
                  <a:gsLst>
                    <a:gs pos="75912">
                      <a:schemeClr val="tx1"/>
                    </a:gs>
                    <a:gs pos="34307">
                      <a:schemeClr val="tx1"/>
                    </a:gs>
                    <a:gs pos="43000">
                      <a:schemeClr val="tx1"/>
                    </a:gs>
                  </a:gsLst>
                  <a:lin ang="5400000" scaled="0"/>
                </a:gradFill>
                <a:latin typeface="+mj-lt"/>
              </a:defRPr>
            </a:lvl1pPr>
          </a:lstStyle>
          <a:p>
            <a:pPr lvl="0"/>
            <a:r>
              <a:rPr lang="en-US" dirty="0"/>
              <a:t>Speaker Name</a:t>
            </a:r>
          </a:p>
        </p:txBody>
      </p:sp>
      <p:pic>
        <p:nvPicPr>
          <p:cNvPr id="9" name="Picture 8"/>
          <p:cNvPicPr>
            <a:picLocks noChangeAspect="1"/>
          </p:cNvPicPr>
          <p:nvPr userDrawn="1"/>
        </p:nvPicPr>
        <p:blipFill>
          <a:blip r:embed="rId2"/>
          <a:stretch>
            <a:fillRect/>
          </a:stretch>
        </p:blipFill>
        <p:spPr>
          <a:xfrm>
            <a:off x="7604953" y="298255"/>
            <a:ext cx="4322760" cy="6275864"/>
          </a:xfrm>
          <a:prstGeom prst="rect">
            <a:avLst/>
          </a:prstGeom>
        </p:spPr>
      </p:pic>
    </p:spTree>
    <p:extLst>
      <p:ext uri="{BB962C8B-B14F-4D97-AF65-F5344CB8AC3E}">
        <p14:creationId xmlns:p14="http://schemas.microsoft.com/office/powerpoint/2010/main" val="960417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69241" y="1186356"/>
            <a:ext cx="8964247" cy="2697988"/>
          </a:xfrm>
          <a:noFill/>
        </p:spPr>
        <p:txBody>
          <a:bodyPr tIns="91440" bIns="91440" anchor="t" anchorCtr="0"/>
          <a:lstStyle>
            <a:lvl1pPr>
              <a:defRPr sz="7058" spc="-98" baseline="0">
                <a:gradFill>
                  <a:gsLst>
                    <a:gs pos="75912">
                      <a:schemeClr val="tx1"/>
                    </a:gs>
                    <a:gs pos="34307">
                      <a:schemeClr val="tx1"/>
                    </a:gs>
                    <a:gs pos="43000">
                      <a:schemeClr val="tx1"/>
                    </a:gs>
                  </a:gsLst>
                  <a:lin ang="5400000" scaled="0"/>
                </a:gradFill>
              </a:defRPr>
            </a:lvl1pPr>
          </a:lstStyle>
          <a:p>
            <a:r>
              <a:rPr lang="en-US" dirty="0"/>
              <a:t>Video title</a:t>
            </a:r>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panose="020B0502040204020203" pitchFamily="34" charset="0"/>
                <a:ea typeface="+mn-ea"/>
                <a:cs typeface="+mn-cs"/>
              </a:rPr>
              <a:t>MICROSOFT CONFIDENTIAL – INTERNAL ONLY</a:t>
            </a:r>
          </a:p>
        </p:txBody>
      </p:sp>
      <p:pic>
        <p:nvPicPr>
          <p:cNvPr id="7" name="Picture 6"/>
          <p:cNvPicPr>
            <a:picLocks noChangeAspect="1"/>
          </p:cNvPicPr>
          <p:nvPr userDrawn="1"/>
        </p:nvPicPr>
        <p:blipFill>
          <a:blip r:embed="rId2"/>
          <a:stretch>
            <a:fillRect/>
          </a:stretch>
        </p:blipFill>
        <p:spPr>
          <a:xfrm>
            <a:off x="623" y="3343634"/>
            <a:ext cx="12191377" cy="3043622"/>
          </a:xfrm>
          <a:prstGeom prst="rect">
            <a:avLst/>
          </a:prstGeom>
        </p:spPr>
      </p:pic>
    </p:spTree>
    <p:extLst>
      <p:ext uri="{BB962C8B-B14F-4D97-AF65-F5344CB8AC3E}">
        <p14:creationId xmlns:p14="http://schemas.microsoft.com/office/powerpoint/2010/main" val="3004682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75912">
                      <a:schemeClr val="tx1"/>
                    </a:gs>
                    <a:gs pos="34307">
                      <a:schemeClr val="tx1"/>
                    </a:gs>
                    <a:gs pos="43000">
                      <a:schemeClr val="tx1"/>
                    </a:gs>
                  </a:gsLst>
                  <a:lin ang="5400000" scaled="0"/>
                </a:gradFill>
              </a:defRPr>
            </a:lvl1pPr>
          </a:lstStyle>
          <a:p>
            <a:r>
              <a:rPr lang="en-US" dirty="0"/>
              <a:t>Section title</a:t>
            </a:r>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panose="020B0502040204020203" pitchFamily="34" charset="0"/>
                <a:ea typeface="+mn-ea"/>
                <a:cs typeface="+mn-cs"/>
              </a:rPr>
              <a:t>MICROSOFT CONFIDENTIAL – INTERNAL ONLY</a:t>
            </a:r>
          </a:p>
        </p:txBody>
      </p:sp>
    </p:spTree>
    <p:extLst>
      <p:ext uri="{BB962C8B-B14F-4D97-AF65-F5344CB8AC3E}">
        <p14:creationId xmlns:p14="http://schemas.microsoft.com/office/powerpoint/2010/main" val="289819013"/>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650415730"/>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a:t>Section title</a:t>
            </a:r>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505050">
                        <a:alpha val="50000"/>
                      </a:srgbClr>
                    </a:gs>
                    <a:gs pos="86000">
                      <a:srgbClr val="505050">
                        <a:alpha val="50000"/>
                      </a:srgbClr>
                    </a:gs>
                  </a:gsLst>
                  <a:lin ang="5400000" scaled="0"/>
                </a:gradFill>
                <a:effectLst/>
                <a:uLnTx/>
                <a:uFillTx/>
                <a:latin typeface="Segoe UI" panose="020B0502040204020203" pitchFamily="34" charset="0"/>
                <a:ea typeface="+mn-ea"/>
                <a:cs typeface="+mn-cs"/>
              </a:rPr>
              <a:t>MICROSOFT CONFIDENTIAL – INTERNAL ONLY</a:t>
            </a:r>
          </a:p>
        </p:txBody>
      </p:sp>
    </p:spTree>
    <p:extLst>
      <p:ext uri="{BB962C8B-B14F-4D97-AF65-F5344CB8AC3E}">
        <p14:creationId xmlns:p14="http://schemas.microsoft.com/office/powerpoint/2010/main" val="377362123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84011960"/>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01388626"/>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978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978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panose="020B0502040204020203" pitchFamily="34" charset="0"/>
                <a:ea typeface="+mn-ea"/>
                <a:cs typeface="+mn-cs"/>
              </a:rPr>
              <a:t>MICROSOFT CONFIDENTIAL – INTERNAL ONLY</a:t>
            </a:r>
          </a:p>
        </p:txBody>
      </p:sp>
    </p:spTree>
    <p:extLst>
      <p:ext uri="{BB962C8B-B14F-4D97-AF65-F5344CB8AC3E}">
        <p14:creationId xmlns:p14="http://schemas.microsoft.com/office/powerpoint/2010/main" val="3756454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72.xml"/><Relationship Id="rId13" Type="http://schemas.openxmlformats.org/officeDocument/2006/relationships/slideLayout" Target="../slideLayouts/slideLayout177.xml"/><Relationship Id="rId18" Type="http://schemas.openxmlformats.org/officeDocument/2006/relationships/slideLayout" Target="../slideLayouts/slideLayout182.xml"/><Relationship Id="rId3" Type="http://schemas.openxmlformats.org/officeDocument/2006/relationships/slideLayout" Target="../slideLayouts/slideLayout167.xml"/><Relationship Id="rId21" Type="http://schemas.openxmlformats.org/officeDocument/2006/relationships/slideLayout" Target="../slideLayouts/slideLayout185.xml"/><Relationship Id="rId7" Type="http://schemas.openxmlformats.org/officeDocument/2006/relationships/slideLayout" Target="../slideLayouts/slideLayout171.xml"/><Relationship Id="rId12" Type="http://schemas.openxmlformats.org/officeDocument/2006/relationships/slideLayout" Target="../slideLayouts/slideLayout176.xml"/><Relationship Id="rId17" Type="http://schemas.openxmlformats.org/officeDocument/2006/relationships/slideLayout" Target="../slideLayouts/slideLayout181.xml"/><Relationship Id="rId2" Type="http://schemas.openxmlformats.org/officeDocument/2006/relationships/slideLayout" Target="../slideLayouts/slideLayout166.xml"/><Relationship Id="rId16" Type="http://schemas.openxmlformats.org/officeDocument/2006/relationships/slideLayout" Target="../slideLayouts/slideLayout180.xml"/><Relationship Id="rId20" Type="http://schemas.openxmlformats.org/officeDocument/2006/relationships/slideLayout" Target="../slideLayouts/slideLayout184.xml"/><Relationship Id="rId1" Type="http://schemas.openxmlformats.org/officeDocument/2006/relationships/slideLayout" Target="../slideLayouts/slideLayout165.xml"/><Relationship Id="rId6" Type="http://schemas.openxmlformats.org/officeDocument/2006/relationships/slideLayout" Target="../slideLayouts/slideLayout170.xml"/><Relationship Id="rId11" Type="http://schemas.openxmlformats.org/officeDocument/2006/relationships/slideLayout" Target="../slideLayouts/slideLayout175.xml"/><Relationship Id="rId5" Type="http://schemas.openxmlformats.org/officeDocument/2006/relationships/slideLayout" Target="../slideLayouts/slideLayout169.xml"/><Relationship Id="rId15" Type="http://schemas.openxmlformats.org/officeDocument/2006/relationships/slideLayout" Target="../slideLayouts/slideLayout179.xml"/><Relationship Id="rId10" Type="http://schemas.openxmlformats.org/officeDocument/2006/relationships/slideLayout" Target="../slideLayouts/slideLayout174.xml"/><Relationship Id="rId19" Type="http://schemas.openxmlformats.org/officeDocument/2006/relationships/slideLayout" Target="../slideLayouts/slideLayout183.xml"/><Relationship Id="rId4" Type="http://schemas.openxmlformats.org/officeDocument/2006/relationships/slideLayout" Target="../slideLayouts/slideLayout168.xml"/><Relationship Id="rId9" Type="http://schemas.openxmlformats.org/officeDocument/2006/relationships/slideLayout" Target="../slideLayouts/slideLayout173.xml"/><Relationship Id="rId14" Type="http://schemas.openxmlformats.org/officeDocument/2006/relationships/slideLayout" Target="../slideLayouts/slideLayout178.xml"/><Relationship Id="rId22" Type="http://schemas.openxmlformats.org/officeDocument/2006/relationships/theme" Target="../theme/theme10.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93.xml"/><Relationship Id="rId3" Type="http://schemas.openxmlformats.org/officeDocument/2006/relationships/slideLayout" Target="../slideLayouts/slideLayout188.xml"/><Relationship Id="rId7" Type="http://schemas.openxmlformats.org/officeDocument/2006/relationships/slideLayout" Target="../slideLayouts/slideLayout192.xml"/><Relationship Id="rId2" Type="http://schemas.openxmlformats.org/officeDocument/2006/relationships/slideLayout" Target="../slideLayouts/slideLayout187.xml"/><Relationship Id="rId1" Type="http://schemas.openxmlformats.org/officeDocument/2006/relationships/slideLayout" Target="../slideLayouts/slideLayout186.xml"/><Relationship Id="rId6" Type="http://schemas.openxmlformats.org/officeDocument/2006/relationships/slideLayout" Target="../slideLayouts/slideLayout191.xml"/><Relationship Id="rId5" Type="http://schemas.openxmlformats.org/officeDocument/2006/relationships/slideLayout" Target="../slideLayouts/slideLayout190.xml"/><Relationship Id="rId10" Type="http://schemas.openxmlformats.org/officeDocument/2006/relationships/theme" Target="../theme/theme11.xml"/><Relationship Id="rId4" Type="http://schemas.openxmlformats.org/officeDocument/2006/relationships/slideLayout" Target="../slideLayouts/slideLayout189.xml"/><Relationship Id="rId9" Type="http://schemas.openxmlformats.org/officeDocument/2006/relationships/slideLayout" Target="../slideLayouts/slideLayout194.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202.xml"/><Relationship Id="rId13" Type="http://schemas.openxmlformats.org/officeDocument/2006/relationships/slideLayout" Target="../slideLayouts/slideLayout207.xml"/><Relationship Id="rId18" Type="http://schemas.openxmlformats.org/officeDocument/2006/relationships/slideLayout" Target="../slideLayouts/slideLayout212.xml"/><Relationship Id="rId3" Type="http://schemas.openxmlformats.org/officeDocument/2006/relationships/slideLayout" Target="../slideLayouts/slideLayout197.xml"/><Relationship Id="rId21" Type="http://schemas.openxmlformats.org/officeDocument/2006/relationships/slideLayout" Target="../slideLayouts/slideLayout215.xml"/><Relationship Id="rId7" Type="http://schemas.openxmlformats.org/officeDocument/2006/relationships/slideLayout" Target="../slideLayouts/slideLayout201.xml"/><Relationship Id="rId12" Type="http://schemas.openxmlformats.org/officeDocument/2006/relationships/slideLayout" Target="../slideLayouts/slideLayout206.xml"/><Relationship Id="rId17" Type="http://schemas.openxmlformats.org/officeDocument/2006/relationships/slideLayout" Target="../slideLayouts/slideLayout211.xml"/><Relationship Id="rId2" Type="http://schemas.openxmlformats.org/officeDocument/2006/relationships/slideLayout" Target="../slideLayouts/slideLayout196.xml"/><Relationship Id="rId16" Type="http://schemas.openxmlformats.org/officeDocument/2006/relationships/slideLayout" Target="../slideLayouts/slideLayout210.xml"/><Relationship Id="rId20" Type="http://schemas.openxmlformats.org/officeDocument/2006/relationships/slideLayout" Target="../slideLayouts/slideLayout214.xml"/><Relationship Id="rId1" Type="http://schemas.openxmlformats.org/officeDocument/2006/relationships/slideLayout" Target="../slideLayouts/slideLayout195.xml"/><Relationship Id="rId6" Type="http://schemas.openxmlformats.org/officeDocument/2006/relationships/slideLayout" Target="../slideLayouts/slideLayout200.xml"/><Relationship Id="rId11" Type="http://schemas.openxmlformats.org/officeDocument/2006/relationships/slideLayout" Target="../slideLayouts/slideLayout205.xml"/><Relationship Id="rId24" Type="http://schemas.openxmlformats.org/officeDocument/2006/relationships/image" Target="../media/image84.png"/><Relationship Id="rId5" Type="http://schemas.openxmlformats.org/officeDocument/2006/relationships/slideLayout" Target="../slideLayouts/slideLayout199.xml"/><Relationship Id="rId15" Type="http://schemas.openxmlformats.org/officeDocument/2006/relationships/slideLayout" Target="../slideLayouts/slideLayout209.xml"/><Relationship Id="rId23" Type="http://schemas.openxmlformats.org/officeDocument/2006/relationships/theme" Target="../theme/theme12.xml"/><Relationship Id="rId10" Type="http://schemas.openxmlformats.org/officeDocument/2006/relationships/slideLayout" Target="../slideLayouts/slideLayout204.xml"/><Relationship Id="rId19" Type="http://schemas.openxmlformats.org/officeDocument/2006/relationships/slideLayout" Target="../slideLayouts/slideLayout213.xml"/><Relationship Id="rId4" Type="http://schemas.openxmlformats.org/officeDocument/2006/relationships/slideLayout" Target="../slideLayouts/slideLayout198.xml"/><Relationship Id="rId9" Type="http://schemas.openxmlformats.org/officeDocument/2006/relationships/slideLayout" Target="../slideLayouts/slideLayout203.xml"/><Relationship Id="rId14" Type="http://schemas.openxmlformats.org/officeDocument/2006/relationships/slideLayout" Target="../slideLayouts/slideLayout208.xml"/><Relationship Id="rId22" Type="http://schemas.openxmlformats.org/officeDocument/2006/relationships/slideLayout" Target="../slideLayouts/slideLayout216.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224.xml"/><Relationship Id="rId13" Type="http://schemas.openxmlformats.org/officeDocument/2006/relationships/slideLayout" Target="../slideLayouts/slideLayout229.xml"/><Relationship Id="rId18" Type="http://schemas.openxmlformats.org/officeDocument/2006/relationships/slideLayout" Target="../slideLayouts/slideLayout234.xml"/><Relationship Id="rId26" Type="http://schemas.openxmlformats.org/officeDocument/2006/relationships/slideLayout" Target="../slideLayouts/slideLayout242.xml"/><Relationship Id="rId3" Type="http://schemas.openxmlformats.org/officeDocument/2006/relationships/slideLayout" Target="../slideLayouts/slideLayout219.xml"/><Relationship Id="rId21" Type="http://schemas.openxmlformats.org/officeDocument/2006/relationships/slideLayout" Target="../slideLayouts/slideLayout237.xml"/><Relationship Id="rId34" Type="http://schemas.openxmlformats.org/officeDocument/2006/relationships/theme" Target="../theme/theme13.xml"/><Relationship Id="rId7" Type="http://schemas.openxmlformats.org/officeDocument/2006/relationships/slideLayout" Target="../slideLayouts/slideLayout223.xml"/><Relationship Id="rId12" Type="http://schemas.openxmlformats.org/officeDocument/2006/relationships/slideLayout" Target="../slideLayouts/slideLayout228.xml"/><Relationship Id="rId17" Type="http://schemas.openxmlformats.org/officeDocument/2006/relationships/slideLayout" Target="../slideLayouts/slideLayout233.xml"/><Relationship Id="rId25" Type="http://schemas.openxmlformats.org/officeDocument/2006/relationships/slideLayout" Target="../slideLayouts/slideLayout241.xml"/><Relationship Id="rId33" Type="http://schemas.openxmlformats.org/officeDocument/2006/relationships/slideLayout" Target="../slideLayouts/slideLayout249.xml"/><Relationship Id="rId2" Type="http://schemas.openxmlformats.org/officeDocument/2006/relationships/slideLayout" Target="../slideLayouts/slideLayout218.xml"/><Relationship Id="rId16" Type="http://schemas.openxmlformats.org/officeDocument/2006/relationships/slideLayout" Target="../slideLayouts/slideLayout232.xml"/><Relationship Id="rId20" Type="http://schemas.openxmlformats.org/officeDocument/2006/relationships/slideLayout" Target="../slideLayouts/slideLayout236.xml"/><Relationship Id="rId29" Type="http://schemas.openxmlformats.org/officeDocument/2006/relationships/slideLayout" Target="../slideLayouts/slideLayout245.xml"/><Relationship Id="rId1" Type="http://schemas.openxmlformats.org/officeDocument/2006/relationships/slideLayout" Target="../slideLayouts/slideLayout217.xml"/><Relationship Id="rId6" Type="http://schemas.openxmlformats.org/officeDocument/2006/relationships/slideLayout" Target="../slideLayouts/slideLayout222.xml"/><Relationship Id="rId11" Type="http://schemas.openxmlformats.org/officeDocument/2006/relationships/slideLayout" Target="../slideLayouts/slideLayout227.xml"/><Relationship Id="rId24" Type="http://schemas.openxmlformats.org/officeDocument/2006/relationships/slideLayout" Target="../slideLayouts/slideLayout240.xml"/><Relationship Id="rId32" Type="http://schemas.openxmlformats.org/officeDocument/2006/relationships/slideLayout" Target="../slideLayouts/slideLayout248.xml"/><Relationship Id="rId5" Type="http://schemas.openxmlformats.org/officeDocument/2006/relationships/slideLayout" Target="../slideLayouts/slideLayout221.xml"/><Relationship Id="rId15" Type="http://schemas.openxmlformats.org/officeDocument/2006/relationships/slideLayout" Target="../slideLayouts/slideLayout231.xml"/><Relationship Id="rId23" Type="http://schemas.openxmlformats.org/officeDocument/2006/relationships/slideLayout" Target="../slideLayouts/slideLayout239.xml"/><Relationship Id="rId28" Type="http://schemas.openxmlformats.org/officeDocument/2006/relationships/slideLayout" Target="../slideLayouts/slideLayout244.xml"/><Relationship Id="rId36" Type="http://schemas.openxmlformats.org/officeDocument/2006/relationships/image" Target="../media/image91.png"/><Relationship Id="rId10" Type="http://schemas.openxmlformats.org/officeDocument/2006/relationships/slideLayout" Target="../slideLayouts/slideLayout226.xml"/><Relationship Id="rId19" Type="http://schemas.openxmlformats.org/officeDocument/2006/relationships/slideLayout" Target="../slideLayouts/slideLayout235.xml"/><Relationship Id="rId31" Type="http://schemas.openxmlformats.org/officeDocument/2006/relationships/slideLayout" Target="../slideLayouts/slideLayout247.xml"/><Relationship Id="rId4" Type="http://schemas.openxmlformats.org/officeDocument/2006/relationships/slideLayout" Target="../slideLayouts/slideLayout220.xml"/><Relationship Id="rId9" Type="http://schemas.openxmlformats.org/officeDocument/2006/relationships/slideLayout" Target="../slideLayouts/slideLayout225.xml"/><Relationship Id="rId14" Type="http://schemas.openxmlformats.org/officeDocument/2006/relationships/slideLayout" Target="../slideLayouts/slideLayout230.xml"/><Relationship Id="rId22" Type="http://schemas.openxmlformats.org/officeDocument/2006/relationships/slideLayout" Target="../slideLayouts/slideLayout238.xml"/><Relationship Id="rId27" Type="http://schemas.openxmlformats.org/officeDocument/2006/relationships/slideLayout" Target="../slideLayouts/slideLayout243.xml"/><Relationship Id="rId30" Type="http://schemas.openxmlformats.org/officeDocument/2006/relationships/slideLayout" Target="../slideLayouts/slideLayout246.xml"/><Relationship Id="rId35" Type="http://schemas.openxmlformats.org/officeDocument/2006/relationships/image" Target="../media/image90.png"/></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257.xml"/><Relationship Id="rId13" Type="http://schemas.openxmlformats.org/officeDocument/2006/relationships/slideLayout" Target="../slideLayouts/slideLayout262.xml"/><Relationship Id="rId18" Type="http://schemas.openxmlformats.org/officeDocument/2006/relationships/theme" Target="../theme/theme14.xml"/><Relationship Id="rId3" Type="http://schemas.openxmlformats.org/officeDocument/2006/relationships/slideLayout" Target="../slideLayouts/slideLayout252.xml"/><Relationship Id="rId7" Type="http://schemas.openxmlformats.org/officeDocument/2006/relationships/slideLayout" Target="../slideLayouts/slideLayout256.xml"/><Relationship Id="rId12" Type="http://schemas.openxmlformats.org/officeDocument/2006/relationships/slideLayout" Target="../slideLayouts/slideLayout261.xml"/><Relationship Id="rId17" Type="http://schemas.openxmlformats.org/officeDocument/2006/relationships/slideLayout" Target="../slideLayouts/slideLayout266.xml"/><Relationship Id="rId2" Type="http://schemas.openxmlformats.org/officeDocument/2006/relationships/slideLayout" Target="../slideLayouts/slideLayout251.xml"/><Relationship Id="rId16" Type="http://schemas.openxmlformats.org/officeDocument/2006/relationships/slideLayout" Target="../slideLayouts/slideLayout265.xml"/><Relationship Id="rId1" Type="http://schemas.openxmlformats.org/officeDocument/2006/relationships/slideLayout" Target="../slideLayouts/slideLayout250.xml"/><Relationship Id="rId6" Type="http://schemas.openxmlformats.org/officeDocument/2006/relationships/slideLayout" Target="../slideLayouts/slideLayout255.xml"/><Relationship Id="rId11" Type="http://schemas.openxmlformats.org/officeDocument/2006/relationships/slideLayout" Target="../slideLayouts/slideLayout260.xml"/><Relationship Id="rId5" Type="http://schemas.openxmlformats.org/officeDocument/2006/relationships/slideLayout" Target="../slideLayouts/slideLayout254.xml"/><Relationship Id="rId15" Type="http://schemas.openxmlformats.org/officeDocument/2006/relationships/slideLayout" Target="../slideLayouts/slideLayout264.xml"/><Relationship Id="rId10" Type="http://schemas.openxmlformats.org/officeDocument/2006/relationships/slideLayout" Target="../slideLayouts/slideLayout259.xml"/><Relationship Id="rId4" Type="http://schemas.openxmlformats.org/officeDocument/2006/relationships/slideLayout" Target="../slideLayouts/slideLayout253.xml"/><Relationship Id="rId9" Type="http://schemas.openxmlformats.org/officeDocument/2006/relationships/slideLayout" Target="../slideLayouts/slideLayout258.xml"/><Relationship Id="rId14" Type="http://schemas.openxmlformats.org/officeDocument/2006/relationships/slideLayout" Target="../slideLayouts/slideLayout263.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9" Type="http://schemas.openxmlformats.org/officeDocument/2006/relationships/image" Target="../media/image1.png"/><Relationship Id="rId3" Type="http://schemas.openxmlformats.org/officeDocument/2006/relationships/slideLayout" Target="../slideLayouts/slideLayout14.xml"/><Relationship Id="rId21" Type="http://schemas.openxmlformats.org/officeDocument/2006/relationships/slideLayout" Target="../slideLayouts/slideLayout32.xml"/><Relationship Id="rId34" Type="http://schemas.openxmlformats.org/officeDocument/2006/relationships/slideLayout" Target="../slideLayouts/slideLayout45.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slideLayout" Target="../slideLayouts/slideLayout44.xml"/><Relationship Id="rId38" Type="http://schemas.openxmlformats.org/officeDocument/2006/relationships/theme" Target="../theme/theme2.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29" Type="http://schemas.openxmlformats.org/officeDocument/2006/relationships/slideLayout" Target="../slideLayouts/slideLayout40.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37" Type="http://schemas.openxmlformats.org/officeDocument/2006/relationships/slideLayout" Target="../slideLayouts/slideLayout48.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36" Type="http://schemas.openxmlformats.org/officeDocument/2006/relationships/slideLayout" Target="../slideLayouts/slideLayout47.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31" Type="http://schemas.openxmlformats.org/officeDocument/2006/relationships/slideLayout" Target="../slideLayouts/slideLayout4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35" Type="http://schemas.openxmlformats.org/officeDocument/2006/relationships/slideLayout" Target="../slideLayouts/slideLayout4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slideLayout" Target="../slideLayouts/slideLayout61.xml"/><Relationship Id="rId18" Type="http://schemas.openxmlformats.org/officeDocument/2006/relationships/slideLayout" Target="../slideLayouts/slideLayout66.xml"/><Relationship Id="rId3" Type="http://schemas.openxmlformats.org/officeDocument/2006/relationships/slideLayout" Target="../slideLayouts/slideLayout51.xml"/><Relationship Id="rId21" Type="http://schemas.openxmlformats.org/officeDocument/2006/relationships/slideLayout" Target="../slideLayouts/slideLayout69.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17" Type="http://schemas.openxmlformats.org/officeDocument/2006/relationships/slideLayout" Target="../slideLayouts/slideLayout65.xml"/><Relationship Id="rId2" Type="http://schemas.openxmlformats.org/officeDocument/2006/relationships/slideLayout" Target="../slideLayouts/slideLayout50.xml"/><Relationship Id="rId16" Type="http://schemas.openxmlformats.org/officeDocument/2006/relationships/slideLayout" Target="../slideLayouts/slideLayout64.xml"/><Relationship Id="rId20" Type="http://schemas.openxmlformats.org/officeDocument/2006/relationships/slideLayout" Target="../slideLayouts/slideLayout68.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24" Type="http://schemas.openxmlformats.org/officeDocument/2006/relationships/image" Target="../media/image1.png"/><Relationship Id="rId5" Type="http://schemas.openxmlformats.org/officeDocument/2006/relationships/slideLayout" Target="../slideLayouts/slideLayout53.xml"/><Relationship Id="rId15" Type="http://schemas.openxmlformats.org/officeDocument/2006/relationships/slideLayout" Target="../slideLayouts/slideLayout63.xml"/><Relationship Id="rId23" Type="http://schemas.openxmlformats.org/officeDocument/2006/relationships/theme" Target="../theme/theme3.xml"/><Relationship Id="rId10" Type="http://schemas.openxmlformats.org/officeDocument/2006/relationships/slideLayout" Target="../slideLayouts/slideLayout58.xml"/><Relationship Id="rId19" Type="http://schemas.openxmlformats.org/officeDocument/2006/relationships/slideLayout" Target="../slideLayouts/slideLayout67.xml"/><Relationship Id="rId4" Type="http://schemas.openxmlformats.org/officeDocument/2006/relationships/slideLayout" Target="../slideLayouts/slideLayout52.xml"/><Relationship Id="rId9" Type="http://schemas.openxmlformats.org/officeDocument/2006/relationships/slideLayout" Target="../slideLayouts/slideLayout57.xml"/><Relationship Id="rId14" Type="http://schemas.openxmlformats.org/officeDocument/2006/relationships/slideLayout" Target="../slideLayouts/slideLayout62.xml"/><Relationship Id="rId22" Type="http://schemas.openxmlformats.org/officeDocument/2006/relationships/slideLayout" Target="../slideLayouts/slideLayout70.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8.xml"/><Relationship Id="rId13" Type="http://schemas.openxmlformats.org/officeDocument/2006/relationships/slideLayout" Target="../slideLayouts/slideLayout83.xml"/><Relationship Id="rId18" Type="http://schemas.openxmlformats.org/officeDocument/2006/relationships/theme" Target="../theme/theme4.xml"/><Relationship Id="rId3" Type="http://schemas.openxmlformats.org/officeDocument/2006/relationships/slideLayout" Target="../slideLayouts/slideLayout73.xml"/><Relationship Id="rId7" Type="http://schemas.openxmlformats.org/officeDocument/2006/relationships/slideLayout" Target="../slideLayouts/slideLayout77.xml"/><Relationship Id="rId12" Type="http://schemas.openxmlformats.org/officeDocument/2006/relationships/slideLayout" Target="../slideLayouts/slideLayout82.xml"/><Relationship Id="rId17" Type="http://schemas.openxmlformats.org/officeDocument/2006/relationships/slideLayout" Target="../slideLayouts/slideLayout87.xml"/><Relationship Id="rId2" Type="http://schemas.openxmlformats.org/officeDocument/2006/relationships/slideLayout" Target="../slideLayouts/slideLayout72.xml"/><Relationship Id="rId16" Type="http://schemas.openxmlformats.org/officeDocument/2006/relationships/slideLayout" Target="../slideLayouts/slideLayout86.xml"/><Relationship Id="rId1" Type="http://schemas.openxmlformats.org/officeDocument/2006/relationships/slideLayout" Target="../slideLayouts/slideLayout71.xml"/><Relationship Id="rId6" Type="http://schemas.openxmlformats.org/officeDocument/2006/relationships/slideLayout" Target="../slideLayouts/slideLayout76.xml"/><Relationship Id="rId11" Type="http://schemas.openxmlformats.org/officeDocument/2006/relationships/slideLayout" Target="../slideLayouts/slideLayout81.xml"/><Relationship Id="rId5" Type="http://schemas.openxmlformats.org/officeDocument/2006/relationships/slideLayout" Target="../slideLayouts/slideLayout75.xml"/><Relationship Id="rId15" Type="http://schemas.openxmlformats.org/officeDocument/2006/relationships/slideLayout" Target="../slideLayouts/slideLayout85.xml"/><Relationship Id="rId10" Type="http://schemas.openxmlformats.org/officeDocument/2006/relationships/slideLayout" Target="../slideLayouts/slideLayout80.xml"/><Relationship Id="rId19" Type="http://schemas.openxmlformats.org/officeDocument/2006/relationships/image" Target="../media/image1.png"/><Relationship Id="rId4" Type="http://schemas.openxmlformats.org/officeDocument/2006/relationships/slideLayout" Target="../slideLayouts/slideLayout74.xml"/><Relationship Id="rId9" Type="http://schemas.openxmlformats.org/officeDocument/2006/relationships/slideLayout" Target="../slideLayouts/slideLayout79.xml"/><Relationship Id="rId14" Type="http://schemas.openxmlformats.org/officeDocument/2006/relationships/slideLayout" Target="../slideLayouts/slideLayout8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95.xml"/><Relationship Id="rId13" Type="http://schemas.openxmlformats.org/officeDocument/2006/relationships/slideLayout" Target="../slideLayouts/slideLayout100.xml"/><Relationship Id="rId18" Type="http://schemas.openxmlformats.org/officeDocument/2006/relationships/slideLayout" Target="../slideLayouts/slideLayout105.xml"/><Relationship Id="rId26" Type="http://schemas.openxmlformats.org/officeDocument/2006/relationships/slideLayout" Target="../slideLayouts/slideLayout113.xml"/><Relationship Id="rId3" Type="http://schemas.openxmlformats.org/officeDocument/2006/relationships/slideLayout" Target="../slideLayouts/slideLayout90.xml"/><Relationship Id="rId21" Type="http://schemas.openxmlformats.org/officeDocument/2006/relationships/slideLayout" Target="../slideLayouts/slideLayout108.xml"/><Relationship Id="rId7" Type="http://schemas.openxmlformats.org/officeDocument/2006/relationships/slideLayout" Target="../slideLayouts/slideLayout94.xml"/><Relationship Id="rId12" Type="http://schemas.openxmlformats.org/officeDocument/2006/relationships/slideLayout" Target="../slideLayouts/slideLayout99.xml"/><Relationship Id="rId17" Type="http://schemas.openxmlformats.org/officeDocument/2006/relationships/slideLayout" Target="../slideLayouts/slideLayout104.xml"/><Relationship Id="rId25" Type="http://schemas.openxmlformats.org/officeDocument/2006/relationships/slideLayout" Target="../slideLayouts/slideLayout112.xml"/><Relationship Id="rId2" Type="http://schemas.openxmlformats.org/officeDocument/2006/relationships/slideLayout" Target="../slideLayouts/slideLayout89.xml"/><Relationship Id="rId16" Type="http://schemas.openxmlformats.org/officeDocument/2006/relationships/slideLayout" Target="../slideLayouts/slideLayout103.xml"/><Relationship Id="rId20" Type="http://schemas.openxmlformats.org/officeDocument/2006/relationships/slideLayout" Target="../slideLayouts/slideLayout107.xml"/><Relationship Id="rId29" Type="http://schemas.openxmlformats.org/officeDocument/2006/relationships/theme" Target="../theme/theme5.xml"/><Relationship Id="rId1" Type="http://schemas.openxmlformats.org/officeDocument/2006/relationships/slideLayout" Target="../slideLayouts/slideLayout88.xml"/><Relationship Id="rId6" Type="http://schemas.openxmlformats.org/officeDocument/2006/relationships/slideLayout" Target="../slideLayouts/slideLayout93.xml"/><Relationship Id="rId11" Type="http://schemas.openxmlformats.org/officeDocument/2006/relationships/slideLayout" Target="../slideLayouts/slideLayout98.xml"/><Relationship Id="rId24" Type="http://schemas.openxmlformats.org/officeDocument/2006/relationships/slideLayout" Target="../slideLayouts/slideLayout111.xml"/><Relationship Id="rId5" Type="http://schemas.openxmlformats.org/officeDocument/2006/relationships/slideLayout" Target="../slideLayouts/slideLayout92.xml"/><Relationship Id="rId15" Type="http://schemas.openxmlformats.org/officeDocument/2006/relationships/slideLayout" Target="../slideLayouts/slideLayout102.xml"/><Relationship Id="rId23" Type="http://schemas.openxmlformats.org/officeDocument/2006/relationships/slideLayout" Target="../slideLayouts/slideLayout110.xml"/><Relationship Id="rId28" Type="http://schemas.openxmlformats.org/officeDocument/2006/relationships/slideLayout" Target="../slideLayouts/slideLayout115.xml"/><Relationship Id="rId10" Type="http://schemas.openxmlformats.org/officeDocument/2006/relationships/slideLayout" Target="../slideLayouts/slideLayout97.xml"/><Relationship Id="rId19" Type="http://schemas.openxmlformats.org/officeDocument/2006/relationships/slideLayout" Target="../slideLayouts/slideLayout106.xml"/><Relationship Id="rId4" Type="http://schemas.openxmlformats.org/officeDocument/2006/relationships/slideLayout" Target="../slideLayouts/slideLayout91.xml"/><Relationship Id="rId9" Type="http://schemas.openxmlformats.org/officeDocument/2006/relationships/slideLayout" Target="../slideLayouts/slideLayout96.xml"/><Relationship Id="rId14" Type="http://schemas.openxmlformats.org/officeDocument/2006/relationships/slideLayout" Target="../slideLayouts/slideLayout101.xml"/><Relationship Id="rId22" Type="http://schemas.openxmlformats.org/officeDocument/2006/relationships/slideLayout" Target="../slideLayouts/slideLayout109.xml"/><Relationship Id="rId27" Type="http://schemas.openxmlformats.org/officeDocument/2006/relationships/slideLayout" Target="../slideLayouts/slideLayout114.xml"/><Relationship Id="rId30" Type="http://schemas.openxmlformats.org/officeDocument/2006/relationships/image" Target="../media/image1.png"/></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23.xml"/><Relationship Id="rId13" Type="http://schemas.openxmlformats.org/officeDocument/2006/relationships/slideLayout" Target="../slideLayouts/slideLayout128.xml"/><Relationship Id="rId18" Type="http://schemas.openxmlformats.org/officeDocument/2006/relationships/slideLayout" Target="../slideLayouts/slideLayout133.xml"/><Relationship Id="rId3" Type="http://schemas.openxmlformats.org/officeDocument/2006/relationships/slideLayout" Target="../slideLayouts/slideLayout118.xml"/><Relationship Id="rId21" Type="http://schemas.openxmlformats.org/officeDocument/2006/relationships/slideLayout" Target="../slideLayouts/slideLayout136.xml"/><Relationship Id="rId7" Type="http://schemas.openxmlformats.org/officeDocument/2006/relationships/slideLayout" Target="../slideLayouts/slideLayout122.xml"/><Relationship Id="rId12" Type="http://schemas.openxmlformats.org/officeDocument/2006/relationships/slideLayout" Target="../slideLayouts/slideLayout127.xml"/><Relationship Id="rId17" Type="http://schemas.openxmlformats.org/officeDocument/2006/relationships/slideLayout" Target="../slideLayouts/slideLayout132.xml"/><Relationship Id="rId2" Type="http://schemas.openxmlformats.org/officeDocument/2006/relationships/slideLayout" Target="../slideLayouts/slideLayout117.xml"/><Relationship Id="rId16" Type="http://schemas.openxmlformats.org/officeDocument/2006/relationships/slideLayout" Target="../slideLayouts/slideLayout131.xml"/><Relationship Id="rId20" Type="http://schemas.openxmlformats.org/officeDocument/2006/relationships/slideLayout" Target="../slideLayouts/slideLayout135.xml"/><Relationship Id="rId1" Type="http://schemas.openxmlformats.org/officeDocument/2006/relationships/slideLayout" Target="../slideLayouts/slideLayout116.xml"/><Relationship Id="rId6" Type="http://schemas.openxmlformats.org/officeDocument/2006/relationships/slideLayout" Target="../slideLayouts/slideLayout121.xml"/><Relationship Id="rId11" Type="http://schemas.openxmlformats.org/officeDocument/2006/relationships/slideLayout" Target="../slideLayouts/slideLayout126.xml"/><Relationship Id="rId5" Type="http://schemas.openxmlformats.org/officeDocument/2006/relationships/slideLayout" Target="../slideLayouts/slideLayout120.xml"/><Relationship Id="rId15" Type="http://schemas.openxmlformats.org/officeDocument/2006/relationships/slideLayout" Target="../slideLayouts/slideLayout130.xml"/><Relationship Id="rId23" Type="http://schemas.openxmlformats.org/officeDocument/2006/relationships/theme" Target="../theme/theme6.xml"/><Relationship Id="rId10" Type="http://schemas.openxmlformats.org/officeDocument/2006/relationships/slideLayout" Target="../slideLayouts/slideLayout125.xml"/><Relationship Id="rId19" Type="http://schemas.openxmlformats.org/officeDocument/2006/relationships/slideLayout" Target="../slideLayouts/slideLayout134.xml"/><Relationship Id="rId4" Type="http://schemas.openxmlformats.org/officeDocument/2006/relationships/slideLayout" Target="../slideLayouts/slideLayout119.xml"/><Relationship Id="rId9" Type="http://schemas.openxmlformats.org/officeDocument/2006/relationships/slideLayout" Target="../slideLayouts/slideLayout124.xml"/><Relationship Id="rId14" Type="http://schemas.openxmlformats.org/officeDocument/2006/relationships/slideLayout" Target="../slideLayouts/slideLayout129.xml"/><Relationship Id="rId22" Type="http://schemas.openxmlformats.org/officeDocument/2006/relationships/slideLayout" Target="../slideLayouts/slideLayout137.xml"/></Relationships>
</file>

<file path=ppt/slideMasters/_rels/slideMaster7.xml.rels><?xml version="1.0" encoding="UTF-8" standalone="yes"?>
<Relationships xmlns="http://schemas.openxmlformats.org/package/2006/relationships"><Relationship Id="rId8" Type="http://schemas.openxmlformats.org/officeDocument/2006/relationships/theme" Target="../theme/theme7.xml"/><Relationship Id="rId3" Type="http://schemas.openxmlformats.org/officeDocument/2006/relationships/slideLayout" Target="../slideLayouts/slideLayout140.xml"/><Relationship Id="rId7" Type="http://schemas.openxmlformats.org/officeDocument/2006/relationships/slideLayout" Target="../slideLayouts/slideLayout144.xml"/><Relationship Id="rId2" Type="http://schemas.openxmlformats.org/officeDocument/2006/relationships/slideLayout" Target="../slideLayouts/slideLayout139.xml"/><Relationship Id="rId1" Type="http://schemas.openxmlformats.org/officeDocument/2006/relationships/slideLayout" Target="../slideLayouts/slideLayout138.xml"/><Relationship Id="rId6" Type="http://schemas.openxmlformats.org/officeDocument/2006/relationships/slideLayout" Target="../slideLayouts/slideLayout143.xml"/><Relationship Id="rId5" Type="http://schemas.openxmlformats.org/officeDocument/2006/relationships/slideLayout" Target="../slideLayouts/slideLayout142.xml"/><Relationship Id="rId4" Type="http://schemas.openxmlformats.org/officeDocument/2006/relationships/slideLayout" Target="../slideLayouts/slideLayout141.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52.xml"/><Relationship Id="rId3" Type="http://schemas.openxmlformats.org/officeDocument/2006/relationships/slideLayout" Target="../slideLayouts/slideLayout147.xml"/><Relationship Id="rId7" Type="http://schemas.openxmlformats.org/officeDocument/2006/relationships/slideLayout" Target="../slideLayouts/slideLayout151.xml"/><Relationship Id="rId2" Type="http://schemas.openxmlformats.org/officeDocument/2006/relationships/slideLayout" Target="../slideLayouts/slideLayout146.xml"/><Relationship Id="rId1" Type="http://schemas.openxmlformats.org/officeDocument/2006/relationships/slideLayout" Target="../slideLayouts/slideLayout145.xml"/><Relationship Id="rId6" Type="http://schemas.openxmlformats.org/officeDocument/2006/relationships/slideLayout" Target="../slideLayouts/slideLayout150.xml"/><Relationship Id="rId5" Type="http://schemas.openxmlformats.org/officeDocument/2006/relationships/slideLayout" Target="../slideLayouts/slideLayout149.xml"/><Relationship Id="rId10" Type="http://schemas.openxmlformats.org/officeDocument/2006/relationships/theme" Target="../theme/theme8.xml"/><Relationship Id="rId4" Type="http://schemas.openxmlformats.org/officeDocument/2006/relationships/slideLayout" Target="../slideLayouts/slideLayout148.xml"/><Relationship Id="rId9" Type="http://schemas.openxmlformats.org/officeDocument/2006/relationships/slideLayout" Target="../slideLayouts/slideLayout153.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61.xml"/><Relationship Id="rId3" Type="http://schemas.openxmlformats.org/officeDocument/2006/relationships/slideLayout" Target="../slideLayouts/slideLayout156.xml"/><Relationship Id="rId7" Type="http://schemas.openxmlformats.org/officeDocument/2006/relationships/slideLayout" Target="../slideLayouts/slideLayout160.xml"/><Relationship Id="rId12" Type="http://schemas.openxmlformats.org/officeDocument/2006/relationships/theme" Target="../theme/theme9.xml"/><Relationship Id="rId2" Type="http://schemas.openxmlformats.org/officeDocument/2006/relationships/slideLayout" Target="../slideLayouts/slideLayout155.xml"/><Relationship Id="rId1" Type="http://schemas.openxmlformats.org/officeDocument/2006/relationships/slideLayout" Target="../slideLayouts/slideLayout154.xml"/><Relationship Id="rId6" Type="http://schemas.openxmlformats.org/officeDocument/2006/relationships/slideLayout" Target="../slideLayouts/slideLayout159.xml"/><Relationship Id="rId11" Type="http://schemas.openxmlformats.org/officeDocument/2006/relationships/slideLayout" Target="../slideLayouts/slideLayout164.xml"/><Relationship Id="rId5" Type="http://schemas.openxmlformats.org/officeDocument/2006/relationships/slideLayout" Target="../slideLayouts/slideLayout158.xml"/><Relationship Id="rId10" Type="http://schemas.openxmlformats.org/officeDocument/2006/relationships/slideLayout" Target="../slideLayouts/slideLayout163.xml"/><Relationship Id="rId4" Type="http://schemas.openxmlformats.org/officeDocument/2006/relationships/slideLayout" Target="../slideLayouts/slideLayout157.xml"/><Relationship Id="rId9" Type="http://schemas.openxmlformats.org/officeDocument/2006/relationships/slideLayout" Target="../slideLayouts/slideLayout16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ru-RU"/>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ABC6278-CF98-4FA0-B683-E87350CF8B7C}" type="datetimeFigureOut">
              <a:rPr lang="ru-RU" smtClean="0"/>
              <a:t>26.10.2016</a:t>
            </a:fld>
            <a:endParaRPr lang="ru-RU"/>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4CF6468-C320-4D85-BD95-08A9A798228E}" type="slidenum">
              <a:rPr lang="ru-RU" smtClean="0"/>
              <a:t>‹#›</a:t>
            </a:fld>
            <a:endParaRPr lang="ru-RU"/>
          </a:p>
        </p:txBody>
      </p:sp>
    </p:spTree>
    <p:extLst>
      <p:ext uri="{BB962C8B-B14F-4D97-AF65-F5344CB8AC3E}">
        <p14:creationId xmlns:p14="http://schemas.microsoft.com/office/powerpoint/2010/main" val="213229563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31" y="291106"/>
            <a:ext cx="11541863"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5" y="1189181"/>
            <a:ext cx="11541549" cy="2184808"/>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Box 6"/>
          <p:cNvSpPr txBox="1"/>
          <p:nvPr userDrawn="1"/>
        </p:nvSpPr>
        <p:spPr>
          <a:xfrm>
            <a:off x="3734939" y="6677034"/>
            <a:ext cx="4720568" cy="196836"/>
          </a:xfrm>
          <a:prstGeom prst="rect">
            <a:avLst/>
          </a:prstGeom>
          <a:noFill/>
        </p:spPr>
        <p:txBody>
          <a:bodyPr wrap="square" lIns="179284" tIns="143429" rIns="179284" bIns="143429" rtlCol="0" anchor="ctr">
            <a:noAutofit/>
          </a:bodyPr>
          <a:lstStyle/>
          <a:p>
            <a:pPr algn="ctr">
              <a:lnSpc>
                <a:spcPct val="90000"/>
              </a:lnSpc>
              <a:spcAft>
                <a:spcPts val="588"/>
              </a:spcAft>
            </a:pPr>
            <a:r>
              <a:rPr lang="en-US" sz="1079" dirty="0">
                <a:gradFill>
                  <a:gsLst>
                    <a:gs pos="68142">
                      <a:srgbClr val="FFFFFF">
                        <a:lumMod val="50000"/>
                      </a:srgbClr>
                    </a:gs>
                    <a:gs pos="30000">
                      <a:srgbClr val="FFFFFF">
                        <a:lumMod val="50000"/>
                      </a:srgbClr>
                    </a:gs>
                  </a:gsLst>
                  <a:lin ang="5400000" scaled="0"/>
                </a:gradFill>
              </a:rPr>
              <a:t>MICROSOFT CONFIDENTIAL—INTERNAL USE ONLY</a:t>
            </a:r>
          </a:p>
        </p:txBody>
      </p:sp>
    </p:spTree>
    <p:extLst>
      <p:ext uri="{BB962C8B-B14F-4D97-AF65-F5344CB8AC3E}">
        <p14:creationId xmlns:p14="http://schemas.microsoft.com/office/powerpoint/2010/main" val="2840549628"/>
      </p:ext>
    </p:extLst>
  </p:cSld>
  <p:clrMap bg1="dk1" tx1="lt1" bg2="dk2" tx2="lt2" accent1="accent1" accent2="accent2" accent3="accent3" accent4="accent4" accent5="accent5" accent6="accent6" hlink="hlink" folHlink="folHlink"/>
  <p:sldLayoutIdLst>
    <p:sldLayoutId id="2147483825" r:id="rId1"/>
    <p:sldLayoutId id="2147483826" r:id="rId2"/>
    <p:sldLayoutId id="2147483827" r:id="rId3"/>
    <p:sldLayoutId id="2147483828" r:id="rId4"/>
    <p:sldLayoutId id="2147483829" r:id="rId5"/>
    <p:sldLayoutId id="2147483830" r:id="rId6"/>
    <p:sldLayoutId id="2147483831" r:id="rId7"/>
    <p:sldLayoutId id="2147483832" r:id="rId8"/>
    <p:sldLayoutId id="2147483833" r:id="rId9"/>
    <p:sldLayoutId id="2147483834" r:id="rId10"/>
    <p:sldLayoutId id="2147483835" r:id="rId11"/>
    <p:sldLayoutId id="2147483836" r:id="rId12"/>
    <p:sldLayoutId id="2147483837" r:id="rId13"/>
    <p:sldLayoutId id="2147483838" r:id="rId14"/>
    <p:sldLayoutId id="2147483839" r:id="rId15"/>
    <p:sldLayoutId id="2147483840" r:id="rId16"/>
    <p:sldLayoutId id="2147483841" r:id="rId17"/>
    <p:sldLayoutId id="2147483842" r:id="rId18"/>
    <p:sldLayoutId id="2147483843" r:id="rId19"/>
    <p:sldLayoutId id="2147483844" r:id="rId20"/>
    <p:sldLayoutId id="2147483846" r:id="rId21"/>
  </p:sldLayoutIdLst>
  <p:transition>
    <p:fade/>
  </p:transition>
  <p:txStyles>
    <p:titleStyle>
      <a:lvl1pPr algn="l" defTabSz="914408" rtl="0" eaLnBrk="1" latinLnBrk="0" hangingPunct="1">
        <a:lnSpc>
          <a:spcPct val="90000"/>
        </a:lnSpc>
        <a:spcBef>
          <a:spcPct val="0"/>
        </a:spcBef>
        <a:buNone/>
        <a:defRPr lang="en-US" sz="5294" b="0" kern="1200" cap="none" spc="-99"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p:titleStyle>
    <p:bodyStyle>
      <a:lvl1pPr marL="336161" marR="0" indent="-336161" algn="l" defTabSz="914408" rtl="0" eaLnBrk="1" fontAlgn="auto" latinLnBrk="0" hangingPunct="1">
        <a:lnSpc>
          <a:spcPct val="90000"/>
        </a:lnSpc>
        <a:spcBef>
          <a:spcPct val="20000"/>
        </a:spcBef>
        <a:spcAft>
          <a:spcPts val="0"/>
        </a:spcAft>
        <a:buClrTx/>
        <a:buSzPct val="90000"/>
        <a:buFont typeface="Arial" pitchFamily="34" charset="0"/>
        <a:buChar char="•"/>
        <a:tabLst/>
        <a:defRPr sz="3922" kern="1200" spc="0" baseline="0">
          <a:gradFill>
            <a:gsLst>
              <a:gs pos="1250">
                <a:schemeClr val="tx1"/>
              </a:gs>
              <a:gs pos="100000">
                <a:schemeClr val="tx1"/>
              </a:gs>
            </a:gsLst>
            <a:lin ang="5400000" scaled="0"/>
          </a:gradFill>
          <a:latin typeface="+mj-lt"/>
          <a:ea typeface="+mn-ea"/>
          <a:cs typeface="+mn-cs"/>
        </a:defRPr>
      </a:lvl1pPr>
      <a:lvl2pPr marL="572718" marR="0" indent="-236557" algn="l" defTabSz="914408"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74" marR="0" indent="-224107" algn="l" defTabSz="914408"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81" marR="0" indent="-224107" algn="l" defTabSz="914408"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88" marR="0" indent="-224107" algn="l" defTabSz="914408"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623" indent="-228603" algn="l" defTabSz="914408"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829" indent="-228603" algn="l" defTabSz="914408"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9033" indent="-228603" algn="l" defTabSz="914408"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239" indent="-228603" algn="l" defTabSz="914408"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408" rtl="0" eaLnBrk="1" latinLnBrk="0" hangingPunct="1">
        <a:defRPr sz="1765" kern="1200">
          <a:solidFill>
            <a:schemeClr val="tx1"/>
          </a:solidFill>
          <a:latin typeface="+mn-lt"/>
          <a:ea typeface="+mn-ea"/>
          <a:cs typeface="+mn-cs"/>
        </a:defRPr>
      </a:lvl1pPr>
      <a:lvl2pPr marL="457205" algn="l" defTabSz="914408" rtl="0" eaLnBrk="1" latinLnBrk="0" hangingPunct="1">
        <a:defRPr sz="1765" kern="1200">
          <a:solidFill>
            <a:schemeClr val="tx1"/>
          </a:solidFill>
          <a:latin typeface="+mn-lt"/>
          <a:ea typeface="+mn-ea"/>
          <a:cs typeface="+mn-cs"/>
        </a:defRPr>
      </a:lvl2pPr>
      <a:lvl3pPr marL="914408" algn="l" defTabSz="914408" rtl="0" eaLnBrk="1" latinLnBrk="0" hangingPunct="1">
        <a:defRPr sz="1765" kern="1200">
          <a:solidFill>
            <a:schemeClr val="tx1"/>
          </a:solidFill>
          <a:latin typeface="+mn-lt"/>
          <a:ea typeface="+mn-ea"/>
          <a:cs typeface="+mn-cs"/>
        </a:defRPr>
      </a:lvl3pPr>
      <a:lvl4pPr marL="1371614" algn="l" defTabSz="914408" rtl="0" eaLnBrk="1" latinLnBrk="0" hangingPunct="1">
        <a:defRPr sz="1765" kern="1200">
          <a:solidFill>
            <a:schemeClr val="tx1"/>
          </a:solidFill>
          <a:latin typeface="+mn-lt"/>
          <a:ea typeface="+mn-ea"/>
          <a:cs typeface="+mn-cs"/>
        </a:defRPr>
      </a:lvl4pPr>
      <a:lvl5pPr marL="1828817" algn="l" defTabSz="914408" rtl="0" eaLnBrk="1" latinLnBrk="0" hangingPunct="1">
        <a:defRPr sz="1765" kern="1200">
          <a:solidFill>
            <a:schemeClr val="tx1"/>
          </a:solidFill>
          <a:latin typeface="+mn-lt"/>
          <a:ea typeface="+mn-ea"/>
          <a:cs typeface="+mn-cs"/>
        </a:defRPr>
      </a:lvl5pPr>
      <a:lvl6pPr marL="2286023" algn="l" defTabSz="914408" rtl="0" eaLnBrk="1" latinLnBrk="0" hangingPunct="1">
        <a:defRPr sz="1765" kern="1200">
          <a:solidFill>
            <a:schemeClr val="tx1"/>
          </a:solidFill>
          <a:latin typeface="+mn-lt"/>
          <a:ea typeface="+mn-ea"/>
          <a:cs typeface="+mn-cs"/>
        </a:defRPr>
      </a:lvl6pPr>
      <a:lvl7pPr marL="2743226" algn="l" defTabSz="914408" rtl="0" eaLnBrk="1" latinLnBrk="0" hangingPunct="1">
        <a:defRPr sz="1765" kern="1200">
          <a:solidFill>
            <a:schemeClr val="tx1"/>
          </a:solidFill>
          <a:latin typeface="+mn-lt"/>
          <a:ea typeface="+mn-ea"/>
          <a:cs typeface="+mn-cs"/>
        </a:defRPr>
      </a:lvl7pPr>
      <a:lvl8pPr marL="3200430" algn="l" defTabSz="914408" rtl="0" eaLnBrk="1" latinLnBrk="0" hangingPunct="1">
        <a:defRPr sz="1765" kern="1200">
          <a:solidFill>
            <a:schemeClr val="tx1"/>
          </a:solidFill>
          <a:latin typeface="+mn-lt"/>
          <a:ea typeface="+mn-ea"/>
          <a:cs typeface="+mn-cs"/>
        </a:defRPr>
      </a:lvl8pPr>
      <a:lvl9pPr marL="3657637" algn="l" defTabSz="914408"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4">
          <p15:clr>
            <a:srgbClr val="A4A3A4"/>
          </p15:clr>
        </p15:guide>
        <p15:guide id="17" pos="4780">
          <p15:clr>
            <a:srgbClr val="A4A3A4"/>
          </p15:clr>
        </p15:guide>
        <p15:guide id="18" pos="5356">
          <p15:clr>
            <a:srgbClr val="A4A3A4"/>
          </p15:clr>
        </p15:guide>
        <p15:guide id="19" pos="5932">
          <p15:clr>
            <a:srgbClr val="A4A3A4"/>
          </p15:clr>
        </p15:guide>
        <p15:guide id="20" pos="6508">
          <p15:clr>
            <a:srgbClr val="A4A3A4"/>
          </p15:clr>
        </p15:guide>
        <p15:guide id="21" pos="7084">
          <p15:clr>
            <a:srgbClr val="A4A3A4"/>
          </p15:clr>
        </p15:guide>
        <p15:guide id="22" pos="7660">
          <p15:clr>
            <a:srgbClr val="5ACBF0"/>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9" y="291106"/>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81"/>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2"/>
          <p:cNvSpPr>
            <a:spLocks noGrp="1"/>
          </p:cNvSpPr>
          <p:nvPr>
            <p:ph type="ftr" sz="quarter" idx="3"/>
          </p:nvPr>
        </p:nvSpPr>
        <p:spPr>
          <a:xfrm>
            <a:off x="269241" y="6558796"/>
            <a:ext cx="3859607" cy="134483"/>
          </a:xfrm>
          <a:prstGeom prst="rect">
            <a:avLst/>
          </a:prstGeom>
        </p:spPr>
        <p:txBody>
          <a:bodyPr vert="horz" lIns="0" tIns="0" rIns="91440" bIns="0" rtlCol="0" anchor="ctr"/>
          <a:lstStyle>
            <a:lvl1pPr marL="0" algn="l" defTabSz="914408" rtl="0" eaLnBrk="1" latinLnBrk="0" hangingPunct="1">
              <a:defRPr lang="en-US" sz="882" kern="1200">
                <a:gradFill>
                  <a:gsLst>
                    <a:gs pos="2239">
                      <a:schemeClr val="tx1"/>
                    </a:gs>
                    <a:gs pos="11940">
                      <a:schemeClr val="tx1"/>
                    </a:gs>
                  </a:gsLst>
                  <a:lin ang="5400000" scaled="0"/>
                </a:gradFill>
                <a:latin typeface="+mn-lt"/>
                <a:ea typeface="+mn-ea"/>
                <a:cs typeface="+mn-cs"/>
              </a:defRPr>
            </a:lvl1pPr>
          </a:lstStyle>
          <a:p>
            <a:r>
              <a:rPr lang="en-US" dirty="0"/>
              <a:t>Microsoft Confidential</a:t>
            </a:r>
          </a:p>
        </p:txBody>
      </p:sp>
      <p:sp>
        <p:nvSpPr>
          <p:cNvPr id="6" name="Slide Number Placeholder 4"/>
          <p:cNvSpPr>
            <a:spLocks noGrp="1"/>
          </p:cNvSpPr>
          <p:nvPr>
            <p:ph type="sldNum" sz="quarter" idx="4"/>
          </p:nvPr>
        </p:nvSpPr>
        <p:spPr>
          <a:xfrm>
            <a:off x="11367168" y="6558796"/>
            <a:ext cx="555596" cy="134483"/>
          </a:xfrm>
          <a:prstGeom prst="rect">
            <a:avLst/>
          </a:prstGeom>
        </p:spPr>
        <p:txBody>
          <a:bodyPr vert="horz" lIns="91440" tIns="0" rIns="0" bIns="0" rtlCol="0" anchor="ctr"/>
          <a:lstStyle>
            <a:lvl1pPr algn="r">
              <a:defRPr lang="en-US" sz="882" b="0" kern="1200" smtClean="0">
                <a:gradFill>
                  <a:gsLst>
                    <a:gs pos="2239">
                      <a:schemeClr val="tx1"/>
                    </a:gs>
                    <a:gs pos="11940">
                      <a:schemeClr val="tx1"/>
                    </a:gs>
                  </a:gsLst>
                  <a:lin ang="5400000" scaled="0"/>
                </a:gradFill>
                <a:latin typeface="+mn-lt"/>
                <a:ea typeface="+mn-ea"/>
                <a:cs typeface="+mn-cs"/>
              </a:defRPr>
            </a:lvl1pPr>
          </a:lstStyle>
          <a:p>
            <a:fld id="{27258FFF-F925-446B-8502-81C933981705}" type="slidenum">
              <a:rPr lang="en-US" smtClean="0"/>
              <a:pPr/>
              <a:t>‹#›</a:t>
            </a:fld>
            <a:endParaRPr lang="en-US" dirty="0"/>
          </a:p>
        </p:txBody>
      </p:sp>
    </p:spTree>
    <p:extLst>
      <p:ext uri="{BB962C8B-B14F-4D97-AF65-F5344CB8AC3E}">
        <p14:creationId xmlns:p14="http://schemas.microsoft.com/office/powerpoint/2010/main" val="2498173758"/>
      </p:ext>
    </p:extLst>
  </p:cSld>
  <p:clrMap bg1="lt1" tx1="dk1" bg2="lt2" tx2="dk2" accent1="accent1" accent2="accent2" accent3="accent3" accent4="accent4" accent5="accent5" accent6="accent6" hlink="hlink" folHlink="folHlink"/>
  <p:sldLayoutIdLst>
    <p:sldLayoutId id="2147483848" r:id="rId1"/>
    <p:sldLayoutId id="2147483849" r:id="rId2"/>
    <p:sldLayoutId id="2147483850" r:id="rId3"/>
    <p:sldLayoutId id="2147483852" r:id="rId4"/>
    <p:sldLayoutId id="2147483853" r:id="rId5"/>
    <p:sldLayoutId id="2147483854" r:id="rId6"/>
    <p:sldLayoutId id="2147483855" r:id="rId7"/>
    <p:sldLayoutId id="2147483856" r:id="rId8"/>
    <p:sldLayoutId id="2147483857" r:id="rId9"/>
  </p:sldLayoutIdLst>
  <p:transition>
    <p:fade/>
  </p:transition>
  <p:hf sldNum="0" hdr="0" dt="0"/>
  <p:txStyles>
    <p:titleStyle>
      <a:lvl1pPr algn="l" defTabSz="914408" rtl="0" eaLnBrk="1" latinLnBrk="0" hangingPunct="1">
        <a:lnSpc>
          <a:spcPct val="90000"/>
        </a:lnSpc>
        <a:spcBef>
          <a:spcPct val="0"/>
        </a:spcBef>
        <a:buNone/>
        <a:defRPr lang="en-US" sz="5294" b="0" kern="1200" cap="none" spc="-99"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61" marR="0" indent="-336161" algn="l" defTabSz="914408" rtl="0" eaLnBrk="1" fontAlgn="auto" latinLnBrk="0" hangingPunct="1">
        <a:lnSpc>
          <a:spcPct val="90000"/>
        </a:lnSpc>
        <a:spcBef>
          <a:spcPct val="20000"/>
        </a:spcBef>
        <a:spcAft>
          <a:spcPts val="0"/>
        </a:spcAft>
        <a:buClrTx/>
        <a:buSzPct val="90000"/>
        <a:buFont typeface="Arial" pitchFamily="34" charset="0"/>
        <a:buChar char="•"/>
        <a:tabLst/>
        <a:defRPr sz="3922" kern="1200" spc="0" baseline="0">
          <a:gradFill>
            <a:gsLst>
              <a:gs pos="1250">
                <a:schemeClr val="tx1"/>
              </a:gs>
              <a:gs pos="100000">
                <a:schemeClr val="tx1"/>
              </a:gs>
            </a:gsLst>
            <a:lin ang="5400000" scaled="0"/>
          </a:gradFill>
          <a:latin typeface="+mj-lt"/>
          <a:ea typeface="+mn-ea"/>
          <a:cs typeface="+mn-cs"/>
        </a:defRPr>
      </a:lvl1pPr>
      <a:lvl2pPr marL="572718" marR="0" indent="-236557" algn="l" defTabSz="914408"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74" marR="0" indent="-224107" algn="l" defTabSz="914408"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81" marR="0" indent="-224107" algn="l" defTabSz="914408"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88" marR="0" indent="-224107" algn="l" defTabSz="914408"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623" indent="-228603" algn="l" defTabSz="914408"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829" indent="-228603" algn="l" defTabSz="914408"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9033" indent="-228603" algn="l" defTabSz="914408"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239" indent="-228603" algn="l" defTabSz="914408"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408" rtl="0" eaLnBrk="1" latinLnBrk="0" hangingPunct="1">
        <a:defRPr sz="1765" kern="1200">
          <a:solidFill>
            <a:schemeClr val="tx1"/>
          </a:solidFill>
          <a:latin typeface="+mn-lt"/>
          <a:ea typeface="+mn-ea"/>
          <a:cs typeface="+mn-cs"/>
        </a:defRPr>
      </a:lvl1pPr>
      <a:lvl2pPr marL="457205" algn="l" defTabSz="914408" rtl="0" eaLnBrk="1" latinLnBrk="0" hangingPunct="1">
        <a:defRPr sz="1765" kern="1200">
          <a:solidFill>
            <a:schemeClr val="tx1"/>
          </a:solidFill>
          <a:latin typeface="+mn-lt"/>
          <a:ea typeface="+mn-ea"/>
          <a:cs typeface="+mn-cs"/>
        </a:defRPr>
      </a:lvl2pPr>
      <a:lvl3pPr marL="914408" algn="l" defTabSz="914408" rtl="0" eaLnBrk="1" latinLnBrk="0" hangingPunct="1">
        <a:defRPr sz="1765" kern="1200">
          <a:solidFill>
            <a:schemeClr val="tx1"/>
          </a:solidFill>
          <a:latin typeface="+mn-lt"/>
          <a:ea typeface="+mn-ea"/>
          <a:cs typeface="+mn-cs"/>
        </a:defRPr>
      </a:lvl3pPr>
      <a:lvl4pPr marL="1371614" algn="l" defTabSz="914408" rtl="0" eaLnBrk="1" latinLnBrk="0" hangingPunct="1">
        <a:defRPr sz="1765" kern="1200">
          <a:solidFill>
            <a:schemeClr val="tx1"/>
          </a:solidFill>
          <a:latin typeface="+mn-lt"/>
          <a:ea typeface="+mn-ea"/>
          <a:cs typeface="+mn-cs"/>
        </a:defRPr>
      </a:lvl4pPr>
      <a:lvl5pPr marL="1828817" algn="l" defTabSz="914408" rtl="0" eaLnBrk="1" latinLnBrk="0" hangingPunct="1">
        <a:defRPr sz="1765" kern="1200">
          <a:solidFill>
            <a:schemeClr val="tx1"/>
          </a:solidFill>
          <a:latin typeface="+mn-lt"/>
          <a:ea typeface="+mn-ea"/>
          <a:cs typeface="+mn-cs"/>
        </a:defRPr>
      </a:lvl5pPr>
      <a:lvl6pPr marL="2286023" algn="l" defTabSz="914408" rtl="0" eaLnBrk="1" latinLnBrk="0" hangingPunct="1">
        <a:defRPr sz="1765" kern="1200">
          <a:solidFill>
            <a:schemeClr val="tx1"/>
          </a:solidFill>
          <a:latin typeface="+mn-lt"/>
          <a:ea typeface="+mn-ea"/>
          <a:cs typeface="+mn-cs"/>
        </a:defRPr>
      </a:lvl6pPr>
      <a:lvl7pPr marL="2743226" algn="l" defTabSz="914408" rtl="0" eaLnBrk="1" latinLnBrk="0" hangingPunct="1">
        <a:defRPr sz="1765" kern="1200">
          <a:solidFill>
            <a:schemeClr val="tx1"/>
          </a:solidFill>
          <a:latin typeface="+mn-lt"/>
          <a:ea typeface="+mn-ea"/>
          <a:cs typeface="+mn-cs"/>
        </a:defRPr>
      </a:lvl7pPr>
      <a:lvl8pPr marL="3200430" algn="l" defTabSz="914408" rtl="0" eaLnBrk="1" latinLnBrk="0" hangingPunct="1">
        <a:defRPr sz="1765" kern="1200">
          <a:solidFill>
            <a:schemeClr val="tx1"/>
          </a:solidFill>
          <a:latin typeface="+mn-lt"/>
          <a:ea typeface="+mn-ea"/>
          <a:cs typeface="+mn-cs"/>
        </a:defRPr>
      </a:lvl8pPr>
      <a:lvl9pPr marL="3657637" algn="l" defTabSz="914408"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4">
          <p15:clr>
            <a:srgbClr val="A4A3A4"/>
          </p15:clr>
        </p15:guide>
        <p15:guide id="17" pos="4780">
          <p15:clr>
            <a:srgbClr val="A4A3A4"/>
          </p15:clr>
        </p15:guide>
        <p15:guide id="18" pos="5356">
          <p15:clr>
            <a:srgbClr val="A4A3A4"/>
          </p15:clr>
        </p15:guide>
        <p15:guide id="19" pos="5932">
          <p15:clr>
            <a:srgbClr val="A4A3A4"/>
          </p15:clr>
        </p15:guide>
        <p15:guide id="20" pos="6508">
          <p15:clr>
            <a:srgbClr val="A4A3A4"/>
          </p15:clr>
        </p15:guide>
        <p15:guide id="21" pos="7084">
          <p15:clr>
            <a:srgbClr val="A4A3A4"/>
          </p15:clr>
        </p15:guide>
        <p15:guide id="22" pos="7660">
          <p15:clr>
            <a:srgbClr val="5ACBF0"/>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rgbClr val="1D4380"/>
        </a:solidFill>
        <a:effectLst/>
      </p:bgPr>
    </p:bg>
    <p:spTree>
      <p:nvGrpSpPr>
        <p:cNvPr id="1" name=""/>
        <p:cNvGrpSpPr/>
        <p:nvPr/>
      </p:nvGrpSpPr>
      <p:grpSpPr>
        <a:xfrm>
          <a:off x="0" y="0"/>
          <a:ext cx="0" cy="0"/>
          <a:chOff x="0" y="0"/>
          <a:chExt cx="0" cy="0"/>
        </a:xfrm>
      </p:grpSpPr>
      <p:pic>
        <p:nvPicPr>
          <p:cNvPr id="16" name="Picture 15"/>
          <p:cNvPicPr>
            <a:picLocks noChangeAspect="1"/>
          </p:cNvPicPr>
          <p:nvPr userDrawn="1"/>
        </p:nvPicPr>
        <p:blipFill rotWithShape="1">
          <a:blip r:embed="rId24" cstate="print">
            <a:extLst>
              <a:ext uri="{28A0092B-C50C-407E-A947-70E740481C1C}">
                <a14:useLocalDpi xmlns:a14="http://schemas.microsoft.com/office/drawing/2010/main" val="0"/>
              </a:ext>
            </a:extLst>
          </a:blip>
          <a:srcRect r="3957" b="4063"/>
          <a:stretch/>
        </p:blipFill>
        <p:spPr>
          <a:xfrm>
            <a:off x="10947" y="973"/>
            <a:ext cx="12170106" cy="6857027"/>
          </a:xfrm>
          <a:prstGeom prst="rect">
            <a:avLst/>
          </a:prstGeom>
        </p:spPr>
      </p:pic>
      <p:sp>
        <p:nvSpPr>
          <p:cNvPr id="2" name="Title Placeholder 1"/>
          <p:cNvSpPr>
            <a:spLocks noGrp="1"/>
          </p:cNvSpPr>
          <p:nvPr>
            <p:ph type="title"/>
          </p:nvPr>
        </p:nvSpPr>
        <p:spPr>
          <a:xfrm>
            <a:off x="560798" y="342355"/>
            <a:ext cx="11079822" cy="957600"/>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p:cNvSpPr>
            <a:spLocks noGrp="1"/>
          </p:cNvSpPr>
          <p:nvPr>
            <p:ph type="body" idx="1"/>
          </p:nvPr>
        </p:nvSpPr>
        <p:spPr>
          <a:xfrm>
            <a:off x="560798" y="1482812"/>
            <a:ext cx="11079822" cy="4419734"/>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Slide Number Placeholder 17"/>
          <p:cNvSpPr>
            <a:spLocks noGrp="1"/>
          </p:cNvSpPr>
          <p:nvPr>
            <p:ph type="sldNum" sz="quarter" idx="4"/>
          </p:nvPr>
        </p:nvSpPr>
        <p:spPr>
          <a:xfrm>
            <a:off x="8897420" y="6274158"/>
            <a:ext cx="2743200" cy="365125"/>
          </a:xfrm>
          <a:prstGeom prst="rect">
            <a:avLst/>
          </a:prstGeom>
        </p:spPr>
        <p:txBody>
          <a:bodyPr vert="horz" lIns="91440" tIns="45720" rIns="91440" bIns="45720" rtlCol="0" anchor="ctr"/>
          <a:lstStyle>
            <a:lvl1pPr algn="r">
              <a:defRPr sz="2000">
                <a:solidFill>
                  <a:srgbClr val="289FD7"/>
                </a:solidFill>
                <a:latin typeface="+mj-lt"/>
              </a:defRPr>
            </a:lvl1pPr>
          </a:lstStyle>
          <a:p>
            <a:fld id="{0D099E2A-118A-4377-8F98-2DF40BCBA9FE}" type="slidenum">
              <a:rPr lang="en-US" smtClean="0"/>
              <a:pPr/>
              <a:t>‹#›</a:t>
            </a:fld>
            <a:endParaRPr lang="en-US"/>
          </a:p>
        </p:txBody>
      </p:sp>
    </p:spTree>
    <p:extLst>
      <p:ext uri="{BB962C8B-B14F-4D97-AF65-F5344CB8AC3E}">
        <p14:creationId xmlns:p14="http://schemas.microsoft.com/office/powerpoint/2010/main" val="875513802"/>
      </p:ext>
    </p:extLst>
  </p:cSld>
  <p:clrMap bg1="lt1" tx1="dk1" bg2="lt2" tx2="dk2" accent1="accent1" accent2="accent2" accent3="accent3" accent4="accent4" accent5="accent5" accent6="accent6" hlink="hlink" folHlink="folHlink"/>
  <p:sldLayoutIdLst>
    <p:sldLayoutId id="2147483859" r:id="rId1"/>
    <p:sldLayoutId id="2147483860" r:id="rId2"/>
    <p:sldLayoutId id="2147483861" r:id="rId3"/>
    <p:sldLayoutId id="2147483862" r:id="rId4"/>
    <p:sldLayoutId id="2147483863" r:id="rId5"/>
    <p:sldLayoutId id="2147483864" r:id="rId6"/>
    <p:sldLayoutId id="2147483865" r:id="rId7"/>
    <p:sldLayoutId id="2147483866" r:id="rId8"/>
    <p:sldLayoutId id="2147483867" r:id="rId9"/>
    <p:sldLayoutId id="2147483868" r:id="rId10"/>
    <p:sldLayoutId id="2147483869" r:id="rId11"/>
    <p:sldLayoutId id="2147483870" r:id="rId12"/>
    <p:sldLayoutId id="2147483871" r:id="rId13"/>
    <p:sldLayoutId id="2147483872" r:id="rId14"/>
    <p:sldLayoutId id="2147483873" r:id="rId15"/>
    <p:sldLayoutId id="2147483874" r:id="rId16"/>
    <p:sldLayoutId id="2147483875" r:id="rId17"/>
    <p:sldLayoutId id="2147483876" r:id="rId18"/>
    <p:sldLayoutId id="2147483877" r:id="rId19"/>
    <p:sldLayoutId id="2147483878" r:id="rId20"/>
    <p:sldLayoutId id="2147483879" r:id="rId21"/>
    <p:sldLayoutId id="2147483881" r:id="rId22"/>
  </p:sldLayoutIdLst>
  <p:hf hdr="0" ftr="0" dt="0"/>
  <p:txStyles>
    <p:titleStyle>
      <a:lvl1pPr algn="l" defTabSz="914400" rtl="0" eaLnBrk="1" latinLnBrk="0" hangingPunct="1">
        <a:lnSpc>
          <a:spcPct val="90000"/>
        </a:lnSpc>
        <a:spcBef>
          <a:spcPct val="0"/>
        </a:spcBef>
        <a:buNone/>
        <a:defRPr sz="54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p:nvPicPr>
        <p:blipFill>
          <a:blip r:embed="rId35" cstate="email">
            <a:extLst>
              <a:ext uri="{28A0092B-C50C-407E-A947-70E740481C1C}">
                <a14:useLocalDpi xmlns:a14="http://schemas.microsoft.com/office/drawing/2010/main" val="0"/>
              </a:ext>
            </a:extLst>
          </a:blip>
          <a:stretch>
            <a:fillRect/>
          </a:stretch>
        </p:blipFill>
        <p:spPr>
          <a:xfrm rot="5400000">
            <a:off x="10325051" y="1906413"/>
            <a:ext cx="4214127" cy="401304"/>
          </a:xfrm>
          <a:prstGeom prst="rect">
            <a:avLst/>
          </a:prstGeom>
        </p:spPr>
      </p:pic>
    </p:spTree>
    <p:extLst>
      <p:ext uri="{BB962C8B-B14F-4D97-AF65-F5344CB8AC3E}">
        <p14:creationId xmlns:p14="http://schemas.microsoft.com/office/powerpoint/2010/main" val="885133360"/>
      </p:ext>
    </p:extLst>
  </p:cSld>
  <p:clrMap bg1="dk1" tx1="lt1" bg2="dk2" tx2="lt2" accent1="accent1" accent2="accent2" accent3="accent3" accent4="accent4" accent5="accent5" accent6="accent6" hlink="hlink" folHlink="folHlink"/>
  <p:sldLayoutIdLst>
    <p:sldLayoutId id="2147483884" r:id="rId1"/>
    <p:sldLayoutId id="2147483885" r:id="rId2"/>
    <p:sldLayoutId id="2147483886" r:id="rId3"/>
    <p:sldLayoutId id="2147483887" r:id="rId4"/>
    <p:sldLayoutId id="2147483888" r:id="rId5"/>
    <p:sldLayoutId id="2147483889" r:id="rId6"/>
    <p:sldLayoutId id="2147483890" r:id="rId7"/>
    <p:sldLayoutId id="2147483891" r:id="rId8"/>
    <p:sldLayoutId id="2147483892" r:id="rId9"/>
    <p:sldLayoutId id="2147483893" r:id="rId10"/>
    <p:sldLayoutId id="2147483894" r:id="rId11"/>
    <p:sldLayoutId id="2147483895" r:id="rId12"/>
    <p:sldLayoutId id="2147483896" r:id="rId13"/>
    <p:sldLayoutId id="2147483897" r:id="rId14"/>
    <p:sldLayoutId id="2147483898" r:id="rId15"/>
    <p:sldLayoutId id="2147483899" r:id="rId16"/>
    <p:sldLayoutId id="2147483900" r:id="rId17"/>
    <p:sldLayoutId id="2147483901" r:id="rId18"/>
    <p:sldLayoutId id="2147483902" r:id="rId19"/>
    <p:sldLayoutId id="2147483903" r:id="rId20"/>
    <p:sldLayoutId id="2147483904" r:id="rId21"/>
    <p:sldLayoutId id="2147483905" r:id="rId22"/>
    <p:sldLayoutId id="2147483906" r:id="rId23"/>
    <p:sldLayoutId id="2147483907" r:id="rId24"/>
    <p:sldLayoutId id="2147483908" r:id="rId25"/>
    <p:sldLayoutId id="2147483909" r:id="rId26"/>
    <p:sldLayoutId id="2147483910" r:id="rId27"/>
    <p:sldLayoutId id="2147483911" r:id="rId28"/>
    <p:sldLayoutId id="2147483912" r:id="rId29"/>
    <p:sldLayoutId id="2147483913" r:id="rId30"/>
    <p:sldLayoutId id="2147483914" r:id="rId31"/>
    <p:sldLayoutId id="2147483915" r:id="rId32"/>
    <p:sldLayoutId id="2147483916" r:id="rId33"/>
  </p:sldLayoutIdLst>
  <p:transition>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
          <a:schemeClr val="tx1"/>
        </a:buClr>
        <a:buSzPct val="100000"/>
        <a:buFontTx/>
        <a:buBlip>
          <a:blip r:embed="rId36"/>
        </a:buBlip>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chemeClr val="tx1"/>
        </a:buClr>
        <a:buSzPct val="100000"/>
        <a:buFontTx/>
        <a:buBlip>
          <a:blip r:embed="rId36"/>
        </a:buBlip>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chemeClr val="tx1"/>
        </a:buClr>
        <a:buSzPct val="100000"/>
        <a:buFontTx/>
        <a:buBlip>
          <a:blip r:embed="rId36"/>
        </a:buBlip>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chemeClr val="tx1"/>
        </a:buClr>
        <a:buSzPct val="100000"/>
        <a:buFontTx/>
        <a:buBlip>
          <a:blip r:embed="rId36"/>
        </a:buBlip>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chemeClr val="tx1"/>
        </a:buClr>
        <a:buSzPct val="100000"/>
        <a:buFontTx/>
        <a:buBlip>
          <a:blip r:embed="rId36"/>
        </a:buBlip>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15076277"/>
      </p:ext>
    </p:extLst>
  </p:cSld>
  <p:clrMap bg1="lt1" tx1="dk1" bg2="lt2" tx2="dk2" accent1="accent1" accent2="accent2" accent3="accent3" accent4="accent4" accent5="accent5" accent6="accent6" hlink="hlink" folHlink="folHlink"/>
  <p:sldLayoutIdLst>
    <p:sldLayoutId id="2147483918" r:id="rId1"/>
    <p:sldLayoutId id="2147483919" r:id="rId2"/>
    <p:sldLayoutId id="2147483920" r:id="rId3"/>
    <p:sldLayoutId id="2147483921" r:id="rId4"/>
    <p:sldLayoutId id="2147483922" r:id="rId5"/>
    <p:sldLayoutId id="2147483923" r:id="rId6"/>
    <p:sldLayoutId id="2147483924" r:id="rId7"/>
    <p:sldLayoutId id="2147483925" r:id="rId8"/>
    <p:sldLayoutId id="2147483926" r:id="rId9"/>
    <p:sldLayoutId id="2147483927" r:id="rId10"/>
    <p:sldLayoutId id="2147483928" r:id="rId11"/>
    <p:sldLayoutId id="2147483929" r:id="rId12"/>
    <p:sldLayoutId id="2147483930" r:id="rId13"/>
    <p:sldLayoutId id="2147483931" r:id="rId14"/>
    <p:sldLayoutId id="2147483932" r:id="rId15"/>
    <p:sldLayoutId id="2147483933" r:id="rId16"/>
    <p:sldLayoutId id="2147483934" r:id="rId1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39"/>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1099036983"/>
      </p:ext>
    </p:extLst>
  </p:cSld>
  <p:clrMap bg1="dk1" tx1="lt1" bg2="dk2" tx2="lt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 id="2147483680" r:id="rId19"/>
    <p:sldLayoutId id="2147483681" r:id="rId20"/>
    <p:sldLayoutId id="2147483682" r:id="rId21"/>
    <p:sldLayoutId id="2147483683" r:id="rId22"/>
    <p:sldLayoutId id="2147483684" r:id="rId23"/>
    <p:sldLayoutId id="2147483685" r:id="rId24"/>
    <p:sldLayoutId id="2147483686" r:id="rId25"/>
    <p:sldLayoutId id="2147483687" r:id="rId26"/>
    <p:sldLayoutId id="2147483688" r:id="rId27"/>
    <p:sldLayoutId id="2147483689" r:id="rId28"/>
    <p:sldLayoutId id="2147483690" r:id="rId29"/>
    <p:sldLayoutId id="2147483691" r:id="rId30"/>
    <p:sldLayoutId id="2147483692" r:id="rId31"/>
    <p:sldLayoutId id="2147483693" r:id="rId32"/>
    <p:sldLayoutId id="2147483694" r:id="rId33"/>
    <p:sldLayoutId id="2147483695" r:id="rId34"/>
    <p:sldLayoutId id="2147483696" r:id="rId35"/>
    <p:sldLayoutId id="2147483697" r:id="rId36"/>
    <p:sldLayoutId id="2147483698" r:id="rId37"/>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p:nvPicPr>
        <p:blipFill>
          <a:blip r:embed="rId24"/>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439535210"/>
      </p:ext>
    </p:extLst>
  </p:cSld>
  <p:clrMap bg1="dk1" tx1="lt1" bg2="dk2" tx2="lt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 id="2147483712" r:id="rId13"/>
    <p:sldLayoutId id="2147483713" r:id="rId14"/>
    <p:sldLayoutId id="2147483714" r:id="rId15"/>
    <p:sldLayoutId id="2147483715" r:id="rId16"/>
    <p:sldLayoutId id="2147483716" r:id="rId17"/>
    <p:sldLayoutId id="2147483717" r:id="rId18"/>
    <p:sldLayoutId id="2147483718" r:id="rId19"/>
    <p:sldLayoutId id="2147483719" r:id="rId20"/>
    <p:sldLayoutId id="2147483720" r:id="rId21"/>
    <p:sldLayoutId id="2147483721" r:id="rId22"/>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19"/>
          <a:stretch>
            <a:fillRect/>
          </a:stretch>
        </p:blipFill>
        <p:spPr>
          <a:xfrm rot="5400000">
            <a:off x="9208748" y="2991034"/>
            <a:ext cx="6858623" cy="876557"/>
          </a:xfrm>
          <a:prstGeom prst="rect">
            <a:avLst/>
          </a:prstGeom>
        </p:spPr>
      </p:pic>
    </p:spTree>
    <p:extLst>
      <p:ext uri="{BB962C8B-B14F-4D97-AF65-F5344CB8AC3E}">
        <p14:creationId xmlns:p14="http://schemas.microsoft.com/office/powerpoint/2010/main" val="891407279"/>
      </p:ext>
    </p:extLst>
  </p:cSld>
  <p:clrMap bg1="dk1" tx1="lt1" bg2="dk2" tx2="lt2" accent1="accent1" accent2="accent2" accent3="accent3" accent4="accent4" accent5="accent5" accent6="accent6" hlink="hlink" folHlink="folHlink"/>
  <p:sldLayoutIdLst>
    <p:sldLayoutId id="2147483724" r:id="rId1"/>
    <p:sldLayoutId id="2147483725" r:id="rId2"/>
    <p:sldLayoutId id="2147483726" r:id="rId3"/>
    <p:sldLayoutId id="2147483727" r:id="rId4"/>
    <p:sldLayoutId id="2147483728" r:id="rId5"/>
    <p:sldLayoutId id="2147483729" r:id="rId6"/>
    <p:sldLayoutId id="2147483730" r:id="rId7"/>
    <p:sldLayoutId id="2147483731" r:id="rId8"/>
    <p:sldLayoutId id="2147483732" r:id="rId9"/>
    <p:sldLayoutId id="2147483733" r:id="rId10"/>
    <p:sldLayoutId id="2147483734" r:id="rId11"/>
    <p:sldLayoutId id="2147483735" r:id="rId12"/>
    <p:sldLayoutId id="2147483736" r:id="rId13"/>
    <p:sldLayoutId id="2147483737" r:id="rId14"/>
    <p:sldLayoutId id="2147483738" r:id="rId15"/>
    <p:sldLayoutId id="2147483739" r:id="rId16"/>
    <p:sldLayoutId id="2147483740" r:id="rId17"/>
  </p:sldLayoutIdLst>
  <p:transition>
    <p:fade/>
  </p:transition>
  <p:txStyles>
    <p:title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6" name="Picture 5"/>
          <p:cNvPicPr>
            <a:picLocks noChangeAspect="1"/>
          </p:cNvPicPr>
          <p:nvPr userDrawn="1"/>
        </p:nvPicPr>
        <p:blipFill>
          <a:blip r:embed="rId30"/>
          <a:stretch>
            <a:fillRect/>
          </a:stretch>
        </p:blipFill>
        <p:spPr>
          <a:xfrm rot="5400000">
            <a:off x="9302126" y="2991033"/>
            <a:ext cx="6858623" cy="876557"/>
          </a:xfrm>
          <a:prstGeom prst="rect">
            <a:avLst/>
          </a:prstGeom>
        </p:spPr>
      </p:pic>
    </p:spTree>
    <p:extLst>
      <p:ext uri="{BB962C8B-B14F-4D97-AF65-F5344CB8AC3E}">
        <p14:creationId xmlns:p14="http://schemas.microsoft.com/office/powerpoint/2010/main" val="311984542"/>
      </p:ext>
    </p:extLst>
  </p:cSld>
  <p:clrMap bg1="dk1" tx1="lt1" bg2="dk2" tx2="lt2" accent1="accent1" accent2="accent2" accent3="accent3" accent4="accent4" accent5="accent5" accent6="accent6" hlink="hlink" folHlink="folHlink"/>
  <p:sldLayoutIdLst>
    <p:sldLayoutId id="2147483742" r:id="rId1"/>
    <p:sldLayoutId id="2147483743" r:id="rId2"/>
    <p:sldLayoutId id="2147483744" r:id="rId3"/>
    <p:sldLayoutId id="2147483745" r:id="rId4"/>
    <p:sldLayoutId id="2147483746" r:id="rId5"/>
    <p:sldLayoutId id="2147483747" r:id="rId6"/>
    <p:sldLayoutId id="2147483748" r:id="rId7"/>
    <p:sldLayoutId id="2147483749" r:id="rId8"/>
    <p:sldLayoutId id="2147483750" r:id="rId9"/>
    <p:sldLayoutId id="2147483751" r:id="rId10"/>
    <p:sldLayoutId id="2147483752" r:id="rId11"/>
    <p:sldLayoutId id="2147483753" r:id="rId12"/>
    <p:sldLayoutId id="2147483754" r:id="rId13"/>
    <p:sldLayoutId id="2147483755" r:id="rId14"/>
    <p:sldLayoutId id="2147483756" r:id="rId15"/>
    <p:sldLayoutId id="2147483757" r:id="rId16"/>
    <p:sldLayoutId id="2147483758" r:id="rId17"/>
    <p:sldLayoutId id="2147483759" r:id="rId18"/>
    <p:sldLayoutId id="2147483760" r:id="rId19"/>
    <p:sldLayoutId id="2147483761" r:id="rId20"/>
    <p:sldLayoutId id="2147483762" r:id="rId21"/>
    <p:sldLayoutId id="2147483763" r:id="rId22"/>
    <p:sldLayoutId id="2147483764" r:id="rId23"/>
    <p:sldLayoutId id="2147483765" r:id="rId24"/>
    <p:sldLayoutId id="2147483766" r:id="rId25"/>
    <p:sldLayoutId id="2147483767" r:id="rId26"/>
    <p:sldLayoutId id="2147483768" r:id="rId27"/>
    <p:sldLayoutId id="2147483769" r:id="rId28"/>
  </p:sldLayoutIdLst>
  <p:transition>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bwMode="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65590808"/>
      </p:ext>
    </p:extLst>
  </p:cSld>
  <p:clrMap bg1="lt1" tx1="dk1" bg2="lt2" tx2="dk2" accent1="accent1" accent2="accent2" accent3="accent3" accent4="accent4" accent5="accent5" accent6="accent6" hlink="hlink" folHlink="folHlink"/>
  <p:sldLayoutIdLst>
    <p:sldLayoutId id="2147483771" r:id="rId1"/>
    <p:sldLayoutId id="2147483772" r:id="rId2"/>
    <p:sldLayoutId id="2147483773" r:id="rId3"/>
    <p:sldLayoutId id="2147483774" r:id="rId4"/>
    <p:sldLayoutId id="2147483775" r:id="rId5"/>
    <p:sldLayoutId id="2147483776" r:id="rId6"/>
    <p:sldLayoutId id="2147483777" r:id="rId7"/>
    <p:sldLayoutId id="2147483778" r:id="rId8"/>
    <p:sldLayoutId id="2147483779" r:id="rId9"/>
    <p:sldLayoutId id="2147483780" r:id="rId10"/>
    <p:sldLayoutId id="2147483781" r:id="rId11"/>
    <p:sldLayoutId id="2147483782" r:id="rId12"/>
    <p:sldLayoutId id="2147483783" r:id="rId13"/>
    <p:sldLayoutId id="2147483784" r:id="rId14"/>
    <p:sldLayoutId id="2147483785" r:id="rId15"/>
    <p:sldLayoutId id="2147483786" r:id="rId16"/>
    <p:sldLayoutId id="2147483787" r:id="rId17"/>
    <p:sldLayoutId id="2147483788" r:id="rId18"/>
    <p:sldLayoutId id="2147483789" r:id="rId19"/>
    <p:sldLayoutId id="2147483790" r:id="rId20"/>
    <p:sldLayoutId id="2147483791" r:id="rId21"/>
    <p:sldLayoutId id="2147483792" r:id="rId22"/>
  </p:sldLayoutIdLst>
  <p:transition>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286" tIns="91429" rIns="146286" bIns="91429" rtlCol="0" anchor="t">
            <a:noAutofit/>
          </a:bodyPr>
          <a:lstStyle/>
          <a:p>
            <a:r>
              <a:rPr lang="en-US" dirty="0"/>
              <a:t>Click to edit Master title style</a:t>
            </a:r>
          </a:p>
        </p:txBody>
      </p:sp>
      <p:sp>
        <p:nvSpPr>
          <p:cNvPr id="4" name="Text Placeholder 3"/>
          <p:cNvSpPr>
            <a:spLocks noGrp="1"/>
          </p:cNvSpPr>
          <p:nvPr>
            <p:ph type="body" idx="1"/>
          </p:nvPr>
        </p:nvSpPr>
        <p:spPr>
          <a:xfrm>
            <a:off x="269241" y="1189179"/>
            <a:ext cx="11653520" cy="2052030"/>
          </a:xfrm>
          <a:prstGeom prst="rect">
            <a:avLst/>
          </a:prstGeom>
        </p:spPr>
        <p:txBody>
          <a:bodyPr vert="horz" wrap="square" lIns="146286" tIns="91429" rIns="146286" bIns="91429"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extBox 2"/>
          <p:cNvSpPr txBox="1"/>
          <p:nvPr userDrawn="1"/>
        </p:nvSpPr>
        <p:spPr>
          <a:xfrm>
            <a:off x="-75304" y="6497620"/>
            <a:ext cx="3227294" cy="461665"/>
          </a:xfrm>
          <a:prstGeom prst="rect">
            <a:avLst/>
          </a:prstGeom>
          <a:noFill/>
        </p:spPr>
        <p:txBody>
          <a:bodyPr wrap="square" lIns="182880" tIns="146304" rIns="182880" bIns="146304" rtlCol="0">
            <a:spAutoFit/>
          </a:bodyPr>
          <a:lstStyle/>
          <a:p>
            <a:pPr>
              <a:lnSpc>
                <a:spcPct val="90000"/>
              </a:lnSpc>
            </a:pPr>
            <a:r>
              <a:rPr lang="en-US" sz="1100" dirty="0">
                <a:gradFill>
                  <a:gsLst>
                    <a:gs pos="2917">
                      <a:srgbClr val="505050"/>
                    </a:gs>
                    <a:gs pos="30000">
                      <a:srgbClr val="505050"/>
                    </a:gs>
                  </a:gsLst>
                  <a:lin ang="5400000" scaled="0"/>
                </a:gradFill>
              </a:rPr>
              <a:t>Microsoft Confidential</a:t>
            </a:r>
          </a:p>
        </p:txBody>
      </p:sp>
      <p:grpSp>
        <p:nvGrpSpPr>
          <p:cNvPr id="5" name="Group 4"/>
          <p:cNvGrpSpPr/>
          <p:nvPr userDrawn="1"/>
        </p:nvGrpSpPr>
        <p:grpSpPr>
          <a:xfrm>
            <a:off x="0" y="6994016"/>
            <a:ext cx="3666162" cy="885388"/>
            <a:chOff x="370148" y="1877267"/>
            <a:chExt cx="11358880" cy="2743200"/>
          </a:xfrm>
        </p:grpSpPr>
        <p:sp>
          <p:nvSpPr>
            <p:cNvPr id="6" name="Rectangle 5"/>
            <p:cNvSpPr/>
            <p:nvPr/>
          </p:nvSpPr>
          <p:spPr bwMode="auto">
            <a:xfrm>
              <a:off x="370148" y="1877267"/>
              <a:ext cx="2743200" cy="2743200"/>
            </a:xfrm>
            <a:prstGeom prst="rect">
              <a:avLst/>
            </a:prstGeom>
            <a:solidFill>
              <a:srgbClr val="0072C6"/>
            </a:solidFill>
            <a:ln w="10795" cap="flat" cmpd="sng" algn="ctr">
              <a:noFill/>
              <a:prstDash val="solid"/>
              <a:headEnd type="none" w="med" len="med"/>
              <a:tailEnd type="none" w="med" len="med"/>
            </a:ln>
            <a:effectLst/>
          </p:spPr>
          <p:txBody>
            <a:bodyPr vert="horz" wrap="square" lIns="179285" tIns="179285" rIns="0" bIns="45720" numCol="1" rtlCol="0" anchor="t" anchorCtr="0" compatLnSpc="1">
              <a:prstTxWarp prst="textNoShape">
                <a:avLst/>
              </a:prstTxWarp>
            </a:bodyPr>
            <a:lstStyle/>
            <a:p>
              <a:pPr defTabSz="914523">
                <a:lnSpc>
                  <a:spcPct val="90000"/>
                </a:lnSpc>
                <a:spcAft>
                  <a:spcPts val="590"/>
                </a:spcAft>
                <a:defRPr/>
              </a:pPr>
              <a:r>
                <a:rPr lang="en-US" sz="1050" kern="0" spc="-29" dirty="0">
                  <a:gradFill>
                    <a:gsLst>
                      <a:gs pos="2917">
                        <a:srgbClr val="FFFFFF"/>
                      </a:gs>
                      <a:gs pos="30000">
                        <a:srgbClr val="FFFFFF"/>
                      </a:gs>
                    </a:gsLst>
                    <a:lin ang="5400000" scaled="0"/>
                  </a:gradFill>
                  <a:latin typeface="Segoe UI Light"/>
                </a:rPr>
                <a:t>Transform </a:t>
              </a:r>
              <a:br>
                <a:rPr lang="en-US" sz="1050" kern="0" spc="-29" dirty="0">
                  <a:gradFill>
                    <a:gsLst>
                      <a:gs pos="2917">
                        <a:srgbClr val="FFFFFF"/>
                      </a:gs>
                      <a:gs pos="30000">
                        <a:srgbClr val="FFFFFF"/>
                      </a:gs>
                    </a:gsLst>
                    <a:lin ang="5400000" scaled="0"/>
                  </a:gradFill>
                  <a:latin typeface="Segoe UI Light"/>
                </a:rPr>
              </a:br>
              <a:r>
                <a:rPr lang="en-US" sz="1050" kern="0" spc="-29" dirty="0">
                  <a:gradFill>
                    <a:gsLst>
                      <a:gs pos="2917">
                        <a:srgbClr val="FFFFFF"/>
                      </a:gs>
                      <a:gs pos="30000">
                        <a:srgbClr val="FFFFFF"/>
                      </a:gs>
                    </a:gsLst>
                    <a:lin ang="5400000" scaled="0"/>
                  </a:gradFill>
                  <a:latin typeface="Segoe UI Light"/>
                </a:rPr>
                <a:t>the datacenter</a:t>
              </a:r>
            </a:p>
          </p:txBody>
        </p:sp>
        <p:sp>
          <p:nvSpPr>
            <p:cNvPr id="7" name="Rectangle 6"/>
            <p:cNvSpPr/>
            <p:nvPr/>
          </p:nvSpPr>
          <p:spPr bwMode="auto">
            <a:xfrm>
              <a:off x="6113934" y="1877267"/>
              <a:ext cx="2743200" cy="2743200"/>
            </a:xfrm>
            <a:prstGeom prst="rect">
              <a:avLst/>
            </a:prstGeom>
            <a:solidFill>
              <a:srgbClr val="DC3C00"/>
            </a:solidFill>
            <a:ln w="10795" cap="flat" cmpd="sng" algn="ctr">
              <a:noFill/>
              <a:prstDash val="solid"/>
              <a:headEnd type="none" w="med" len="med"/>
              <a:tailEnd type="none" w="med" len="med"/>
            </a:ln>
            <a:effectLst/>
          </p:spPr>
          <p:txBody>
            <a:bodyPr vert="horz" wrap="square" lIns="179285" tIns="179285" rIns="0" bIns="45720" numCol="1" rtlCol="0" anchor="t" anchorCtr="0" compatLnSpc="1">
              <a:prstTxWarp prst="textNoShape">
                <a:avLst/>
              </a:prstTxWarp>
            </a:bodyPr>
            <a:lstStyle/>
            <a:p>
              <a:pPr defTabSz="914523">
                <a:lnSpc>
                  <a:spcPct val="90000"/>
                </a:lnSpc>
                <a:spcAft>
                  <a:spcPts val="590"/>
                </a:spcAft>
                <a:defRPr/>
              </a:pPr>
              <a:r>
                <a:rPr lang="en-US" sz="1050" kern="0" spc="-29" dirty="0">
                  <a:gradFill>
                    <a:gsLst>
                      <a:gs pos="2917">
                        <a:srgbClr val="FFFFFF"/>
                      </a:gs>
                      <a:gs pos="30000">
                        <a:srgbClr val="FFFFFF"/>
                      </a:gs>
                    </a:gsLst>
                    <a:lin ang="5400000" scaled="0"/>
                  </a:gradFill>
                  <a:latin typeface="Segoe UI Light"/>
                </a:rPr>
                <a:t>Unlock insights on any data</a:t>
              </a:r>
            </a:p>
          </p:txBody>
        </p:sp>
        <p:sp>
          <p:nvSpPr>
            <p:cNvPr id="8" name="Rectangle 7"/>
            <p:cNvSpPr/>
            <p:nvPr/>
          </p:nvSpPr>
          <p:spPr bwMode="auto">
            <a:xfrm>
              <a:off x="3242041" y="1877267"/>
              <a:ext cx="2743200" cy="2743200"/>
            </a:xfrm>
            <a:prstGeom prst="rect">
              <a:avLst/>
            </a:prstGeom>
            <a:solidFill>
              <a:srgbClr val="008272"/>
            </a:solidFill>
            <a:ln w="10795" cap="flat" cmpd="sng" algn="ctr">
              <a:noFill/>
              <a:prstDash val="solid"/>
              <a:headEnd type="none" w="med" len="med"/>
              <a:tailEnd type="none" w="med" len="med"/>
            </a:ln>
            <a:effectLst/>
          </p:spPr>
          <p:txBody>
            <a:bodyPr vert="horz" wrap="square" lIns="179285" tIns="179285" rIns="0" bIns="45720" numCol="1" rtlCol="0" anchor="t" anchorCtr="0" compatLnSpc="1">
              <a:prstTxWarp prst="textNoShape">
                <a:avLst/>
              </a:prstTxWarp>
            </a:bodyPr>
            <a:lstStyle/>
            <a:p>
              <a:pPr defTabSz="914523">
                <a:lnSpc>
                  <a:spcPct val="90000"/>
                </a:lnSpc>
                <a:spcAft>
                  <a:spcPts val="590"/>
                </a:spcAft>
                <a:defRPr/>
              </a:pPr>
              <a:r>
                <a:rPr lang="en-US" sz="1050" kern="0" spc="-29" dirty="0">
                  <a:gradFill>
                    <a:gsLst>
                      <a:gs pos="2917">
                        <a:srgbClr val="FFFFFF"/>
                      </a:gs>
                      <a:gs pos="30000">
                        <a:srgbClr val="FFFFFF"/>
                      </a:gs>
                    </a:gsLst>
                    <a:lin ang="5400000" scaled="0"/>
                  </a:gradFill>
                  <a:latin typeface="Segoe UI Light"/>
                </a:rPr>
                <a:t>Empower people-centric IT</a:t>
              </a:r>
            </a:p>
          </p:txBody>
        </p:sp>
        <p:sp>
          <p:nvSpPr>
            <p:cNvPr id="9" name="Rectangle 8"/>
            <p:cNvSpPr/>
            <p:nvPr/>
          </p:nvSpPr>
          <p:spPr bwMode="auto">
            <a:xfrm>
              <a:off x="8985828" y="1877267"/>
              <a:ext cx="2743200" cy="2743200"/>
            </a:xfrm>
            <a:prstGeom prst="rect">
              <a:avLst/>
            </a:prstGeom>
            <a:solidFill>
              <a:srgbClr val="68217A"/>
            </a:solidFill>
            <a:ln w="10795" cap="flat" cmpd="sng" algn="ctr">
              <a:noFill/>
              <a:prstDash val="solid"/>
              <a:headEnd type="none" w="med" len="med"/>
              <a:tailEnd type="none" w="med" len="med"/>
            </a:ln>
            <a:effectLst/>
          </p:spPr>
          <p:txBody>
            <a:bodyPr vert="horz" wrap="square" lIns="179285" tIns="179285" rIns="0" bIns="45720" numCol="1" rtlCol="0" anchor="t" anchorCtr="0" compatLnSpc="1">
              <a:prstTxWarp prst="textNoShape">
                <a:avLst/>
              </a:prstTxWarp>
            </a:bodyPr>
            <a:lstStyle/>
            <a:p>
              <a:pPr defTabSz="914523">
                <a:lnSpc>
                  <a:spcPct val="90000"/>
                </a:lnSpc>
                <a:spcAft>
                  <a:spcPts val="590"/>
                </a:spcAft>
                <a:defRPr/>
              </a:pPr>
              <a:r>
                <a:rPr lang="en-US" sz="1050" kern="0" spc="-29" dirty="0">
                  <a:gradFill>
                    <a:gsLst>
                      <a:gs pos="2917">
                        <a:srgbClr val="FFFFFF"/>
                      </a:gs>
                      <a:gs pos="30000">
                        <a:srgbClr val="FFFFFF"/>
                      </a:gs>
                    </a:gsLst>
                    <a:lin ang="5400000" scaled="0"/>
                  </a:gradFill>
                  <a:latin typeface="Segoe UI Light"/>
                </a:rPr>
                <a:t>Enable modern business apps</a:t>
              </a:r>
            </a:p>
          </p:txBody>
        </p:sp>
      </p:grpSp>
    </p:spTree>
    <p:extLst>
      <p:ext uri="{BB962C8B-B14F-4D97-AF65-F5344CB8AC3E}">
        <p14:creationId xmlns:p14="http://schemas.microsoft.com/office/powerpoint/2010/main" val="857562091"/>
      </p:ext>
    </p:extLst>
  </p:cSld>
  <p:clrMap bg1="lt1" tx1="dk1" bg2="lt2" tx2="dk2" accent1="accent1" accent2="accent2" accent3="accent3" accent4="accent4" accent5="accent5" accent6="accent6" hlink="hlink" folHlink="folHlink"/>
  <p:sldLayoutIdLst>
    <p:sldLayoutId id="2147483794" r:id="rId1"/>
    <p:sldLayoutId id="2147483795" r:id="rId2"/>
    <p:sldLayoutId id="2147483796" r:id="rId3"/>
    <p:sldLayoutId id="2147483797" r:id="rId4"/>
    <p:sldLayoutId id="2147483798" r:id="rId5"/>
    <p:sldLayoutId id="2147483799" r:id="rId6"/>
    <p:sldLayoutId id="2147483800" r:id="rId7"/>
  </p:sldLayoutIdLst>
  <p:transition>
    <p:fade/>
  </p:transition>
  <p:txStyles>
    <p:titleStyle>
      <a:lvl1pPr algn="l" defTabSz="914250" rtl="0" eaLnBrk="1" latinLnBrk="0" hangingPunct="1">
        <a:lnSpc>
          <a:spcPct val="90000"/>
        </a:lnSpc>
        <a:spcBef>
          <a:spcPct val="0"/>
        </a:spcBef>
        <a:buNone/>
        <a:defRPr lang="en-US" sz="5294" b="0" kern="1200" cap="none" spc="-100" baseline="0" dirty="0" smtClean="0">
          <a:ln w="3175">
            <a:noFill/>
          </a:ln>
          <a:solidFill>
            <a:schemeClr val="tx1"/>
          </a:solidFill>
          <a:effectLst/>
          <a:latin typeface="+mj-lt"/>
          <a:ea typeface="+mn-ea"/>
          <a:cs typeface="Segoe UI" pitchFamily="34" charset="0"/>
        </a:defRPr>
      </a:lvl1pPr>
    </p:titleStyle>
    <p:bodyStyle>
      <a:lvl1pPr marL="336102" marR="0" indent="-336102" algn="l" defTabSz="914250" rtl="0" eaLnBrk="1" fontAlgn="auto" latinLnBrk="0" hangingPunct="1">
        <a:lnSpc>
          <a:spcPct val="90000"/>
        </a:lnSpc>
        <a:spcBef>
          <a:spcPct val="20000"/>
        </a:spcBef>
        <a:spcAft>
          <a:spcPts val="0"/>
        </a:spcAft>
        <a:buClrTx/>
        <a:buSzPct val="90000"/>
        <a:buFont typeface="Arial" pitchFamily="34" charset="0"/>
        <a:buChar char="•"/>
        <a:tabLst/>
        <a:defRPr sz="3823" kern="1200" spc="0" baseline="0">
          <a:gradFill>
            <a:gsLst>
              <a:gs pos="1250">
                <a:schemeClr val="tx1"/>
              </a:gs>
              <a:gs pos="100000">
                <a:schemeClr val="tx1"/>
              </a:gs>
            </a:gsLst>
            <a:lin ang="5400000" scaled="0"/>
          </a:gradFill>
          <a:latin typeface="+mj-lt"/>
          <a:ea typeface="+mn-ea"/>
          <a:cs typeface="+mn-cs"/>
        </a:defRPr>
      </a:lvl1pPr>
      <a:lvl2pPr marL="572618" marR="0" indent="-236516" algn="l" defTabSz="914250"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238" marR="0" indent="-224068" algn="l" defTabSz="914250"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305" marR="0" indent="-224068" algn="l" defTabSz="914250"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373" marR="0" indent="-224068" algn="l" defTabSz="914250"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186" indent="-228563" algn="l" defTabSz="914250"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313" indent="-228563" algn="l" defTabSz="914250"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438" indent="-228563" algn="l" defTabSz="914250"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564" indent="-228563" algn="l" defTabSz="914250"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50" rtl="0" eaLnBrk="1" latinLnBrk="0" hangingPunct="1">
        <a:defRPr sz="1765" kern="1200">
          <a:solidFill>
            <a:schemeClr val="tx1"/>
          </a:solidFill>
          <a:latin typeface="+mn-lt"/>
          <a:ea typeface="+mn-ea"/>
          <a:cs typeface="+mn-cs"/>
        </a:defRPr>
      </a:lvl1pPr>
      <a:lvl2pPr marL="457125" algn="l" defTabSz="914250" rtl="0" eaLnBrk="1" latinLnBrk="0" hangingPunct="1">
        <a:defRPr sz="1765" kern="1200">
          <a:solidFill>
            <a:schemeClr val="tx1"/>
          </a:solidFill>
          <a:latin typeface="+mn-lt"/>
          <a:ea typeface="+mn-ea"/>
          <a:cs typeface="+mn-cs"/>
        </a:defRPr>
      </a:lvl2pPr>
      <a:lvl3pPr marL="914250" algn="l" defTabSz="914250" rtl="0" eaLnBrk="1" latinLnBrk="0" hangingPunct="1">
        <a:defRPr sz="1765" kern="1200">
          <a:solidFill>
            <a:schemeClr val="tx1"/>
          </a:solidFill>
          <a:latin typeface="+mn-lt"/>
          <a:ea typeface="+mn-ea"/>
          <a:cs typeface="+mn-cs"/>
        </a:defRPr>
      </a:lvl3pPr>
      <a:lvl4pPr marL="1371375" algn="l" defTabSz="914250" rtl="0" eaLnBrk="1" latinLnBrk="0" hangingPunct="1">
        <a:defRPr sz="1765" kern="1200">
          <a:solidFill>
            <a:schemeClr val="tx1"/>
          </a:solidFill>
          <a:latin typeface="+mn-lt"/>
          <a:ea typeface="+mn-ea"/>
          <a:cs typeface="+mn-cs"/>
        </a:defRPr>
      </a:lvl4pPr>
      <a:lvl5pPr marL="1828500" algn="l" defTabSz="914250" rtl="0" eaLnBrk="1" latinLnBrk="0" hangingPunct="1">
        <a:defRPr sz="1765" kern="1200">
          <a:solidFill>
            <a:schemeClr val="tx1"/>
          </a:solidFill>
          <a:latin typeface="+mn-lt"/>
          <a:ea typeface="+mn-ea"/>
          <a:cs typeface="+mn-cs"/>
        </a:defRPr>
      </a:lvl5pPr>
      <a:lvl6pPr marL="2285626" algn="l" defTabSz="914250" rtl="0" eaLnBrk="1" latinLnBrk="0" hangingPunct="1">
        <a:defRPr sz="1765" kern="1200">
          <a:solidFill>
            <a:schemeClr val="tx1"/>
          </a:solidFill>
          <a:latin typeface="+mn-lt"/>
          <a:ea typeface="+mn-ea"/>
          <a:cs typeface="+mn-cs"/>
        </a:defRPr>
      </a:lvl6pPr>
      <a:lvl7pPr marL="2742750" algn="l" defTabSz="914250" rtl="0" eaLnBrk="1" latinLnBrk="0" hangingPunct="1">
        <a:defRPr sz="1765" kern="1200">
          <a:solidFill>
            <a:schemeClr val="tx1"/>
          </a:solidFill>
          <a:latin typeface="+mn-lt"/>
          <a:ea typeface="+mn-ea"/>
          <a:cs typeface="+mn-cs"/>
        </a:defRPr>
      </a:lvl7pPr>
      <a:lvl8pPr marL="3199876" algn="l" defTabSz="914250" rtl="0" eaLnBrk="1" latinLnBrk="0" hangingPunct="1">
        <a:defRPr sz="1765" kern="1200">
          <a:solidFill>
            <a:schemeClr val="tx1"/>
          </a:solidFill>
          <a:latin typeface="+mn-lt"/>
          <a:ea typeface="+mn-ea"/>
          <a:cs typeface="+mn-cs"/>
        </a:defRPr>
      </a:lvl8pPr>
      <a:lvl9pPr marL="3657000" algn="l" defTabSz="914250" rtl="0" eaLnBrk="1" latinLnBrk="0" hangingPunct="1">
        <a:defRPr sz="1765"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9" y="291107"/>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2" y="1189181"/>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2"/>
          <p:cNvSpPr>
            <a:spLocks noGrp="1"/>
          </p:cNvSpPr>
          <p:nvPr>
            <p:ph type="ftr" sz="quarter" idx="3"/>
          </p:nvPr>
        </p:nvSpPr>
        <p:spPr>
          <a:xfrm>
            <a:off x="269241" y="6558796"/>
            <a:ext cx="3859607" cy="134483"/>
          </a:xfrm>
          <a:prstGeom prst="rect">
            <a:avLst/>
          </a:prstGeom>
        </p:spPr>
        <p:txBody>
          <a:bodyPr vert="horz" lIns="0" tIns="0" rIns="91440" bIns="0" rtlCol="0" anchor="ctr"/>
          <a:lstStyle>
            <a:lvl1pPr marL="0" algn="l" defTabSz="914419" rtl="0" eaLnBrk="1" latinLnBrk="0" hangingPunct="1">
              <a:defRPr lang="en-US" sz="882" kern="1200">
                <a:gradFill>
                  <a:gsLst>
                    <a:gs pos="2239">
                      <a:schemeClr val="tx1"/>
                    </a:gs>
                    <a:gs pos="11940">
                      <a:schemeClr val="tx1"/>
                    </a:gs>
                  </a:gsLst>
                  <a:lin ang="5400000" scaled="0"/>
                </a:gradFill>
                <a:latin typeface="+mn-lt"/>
                <a:ea typeface="+mn-ea"/>
                <a:cs typeface="+mn-cs"/>
              </a:defRPr>
            </a:lvl1pPr>
          </a:lstStyle>
          <a:p>
            <a:r>
              <a:rPr dirty="0">
                <a:gradFill>
                  <a:gsLst>
                    <a:gs pos="2239">
                      <a:srgbClr val="505050"/>
                    </a:gs>
                    <a:gs pos="11940">
                      <a:srgbClr val="505050"/>
                    </a:gs>
                  </a:gsLst>
                  <a:lin ang="5400000" scaled="0"/>
                </a:gradFill>
              </a:rPr>
              <a:t>Microsoft Confidential</a:t>
            </a:r>
          </a:p>
        </p:txBody>
      </p:sp>
      <p:sp>
        <p:nvSpPr>
          <p:cNvPr id="6" name="Slide Number Placeholder 4"/>
          <p:cNvSpPr>
            <a:spLocks noGrp="1"/>
          </p:cNvSpPr>
          <p:nvPr>
            <p:ph type="sldNum" sz="quarter" idx="4"/>
          </p:nvPr>
        </p:nvSpPr>
        <p:spPr>
          <a:xfrm>
            <a:off x="11367169" y="6558796"/>
            <a:ext cx="555596" cy="134483"/>
          </a:xfrm>
          <a:prstGeom prst="rect">
            <a:avLst/>
          </a:prstGeom>
        </p:spPr>
        <p:txBody>
          <a:bodyPr vert="horz" lIns="91440" tIns="0" rIns="0" bIns="0" rtlCol="0" anchor="ctr"/>
          <a:lstStyle>
            <a:lvl1pPr algn="r">
              <a:defRPr lang="en-US" sz="882" b="0" kern="1200" smtClean="0">
                <a:gradFill>
                  <a:gsLst>
                    <a:gs pos="2239">
                      <a:schemeClr val="tx1"/>
                    </a:gs>
                    <a:gs pos="11940">
                      <a:schemeClr val="tx1"/>
                    </a:gs>
                  </a:gsLst>
                  <a:lin ang="5400000" scaled="0"/>
                </a:gradFill>
                <a:latin typeface="+mn-lt"/>
                <a:ea typeface="+mn-ea"/>
                <a:cs typeface="+mn-cs"/>
              </a:defRPr>
            </a:lvl1pPr>
          </a:lstStyle>
          <a:p>
            <a:pPr defTabSz="914411"/>
            <a:fld id="{27258FFF-F925-446B-8502-81C933981705}" type="slidenum">
              <a:rPr lang="ru-RU" smtClean="0">
                <a:gradFill>
                  <a:gsLst>
                    <a:gs pos="2239">
                      <a:srgbClr val="505050"/>
                    </a:gs>
                    <a:gs pos="11940">
                      <a:srgbClr val="505050"/>
                    </a:gs>
                  </a:gsLst>
                  <a:lin ang="5400000" scaled="0"/>
                </a:gradFill>
              </a:rPr>
              <a:pPr defTabSz="914411"/>
              <a:t>‹#›</a:t>
            </a:fld>
            <a:endParaRPr lang="ru-RU" dirty="0">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3544603078"/>
      </p:ext>
    </p:extLst>
  </p:cSld>
  <p:clrMap bg1="lt1" tx1="dk1" bg2="lt2" tx2="dk2" accent1="accent1" accent2="accent2" accent3="accent3" accent4="accent4" accent5="accent5" accent6="accent6" hlink="hlink" folHlink="folHlink"/>
  <p:sldLayoutIdLst>
    <p:sldLayoutId id="2147483802" r:id="rId1"/>
    <p:sldLayoutId id="2147483803" r:id="rId2"/>
    <p:sldLayoutId id="2147483804" r:id="rId3"/>
    <p:sldLayoutId id="2147483805" r:id="rId4"/>
    <p:sldLayoutId id="2147483807" r:id="rId5"/>
    <p:sldLayoutId id="2147483808" r:id="rId6"/>
    <p:sldLayoutId id="2147483809" r:id="rId7"/>
    <p:sldLayoutId id="2147483810" r:id="rId8"/>
    <p:sldLayoutId id="2147483811" r:id="rId9"/>
  </p:sldLayoutIdLst>
  <p:transition>
    <p:fade/>
  </p:transition>
  <p:hf sldNum="0" hdr="0" dt="0"/>
  <p:txStyles>
    <p:titleStyle>
      <a:lvl1pPr algn="l" defTabSz="914419" rtl="0" eaLnBrk="1" latinLnBrk="0" hangingPunct="1">
        <a:lnSpc>
          <a:spcPct val="90000"/>
        </a:lnSpc>
        <a:spcBef>
          <a:spcPct val="0"/>
        </a:spcBef>
        <a:buNone/>
        <a:defRPr lang="en-US" sz="5294" b="0" kern="1200" cap="none" spc="-99"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65" marR="0" indent="-336165" algn="l" defTabSz="914419" rtl="0" eaLnBrk="1" fontAlgn="auto" latinLnBrk="0" hangingPunct="1">
        <a:lnSpc>
          <a:spcPct val="90000"/>
        </a:lnSpc>
        <a:spcBef>
          <a:spcPct val="20000"/>
        </a:spcBef>
        <a:spcAft>
          <a:spcPts val="0"/>
        </a:spcAft>
        <a:buClrTx/>
        <a:buSzPct val="90000"/>
        <a:buFont typeface="Arial" pitchFamily="34" charset="0"/>
        <a:buChar char="•"/>
        <a:tabLst/>
        <a:defRPr sz="3922" kern="1200" spc="0" baseline="0">
          <a:gradFill>
            <a:gsLst>
              <a:gs pos="1250">
                <a:schemeClr val="tx1"/>
              </a:gs>
              <a:gs pos="100000">
                <a:schemeClr val="tx1"/>
              </a:gs>
            </a:gsLst>
            <a:lin ang="5400000" scaled="0"/>
          </a:gradFill>
          <a:latin typeface="+mj-lt"/>
          <a:ea typeface="+mn-ea"/>
          <a:cs typeface="+mn-cs"/>
        </a:defRPr>
      </a:lvl1pPr>
      <a:lvl2pPr marL="572725" marR="0" indent="-236559" algn="l" defTabSz="914419"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83" marR="0" indent="-224110" algn="l" defTabSz="914419"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93" marR="0" indent="-224110" algn="l" defTabSz="914419"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603" marR="0" indent="-224110" algn="l" defTabSz="914419"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653" indent="-228606" algn="l" defTabSz="914419"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864" indent="-228606" algn="l" defTabSz="914419"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9074" indent="-228606" algn="l" defTabSz="914419"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285" indent="-228606" algn="l" defTabSz="914419"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419" rtl="0" eaLnBrk="1" latinLnBrk="0" hangingPunct="1">
        <a:defRPr sz="1765" kern="1200">
          <a:solidFill>
            <a:schemeClr val="tx1"/>
          </a:solidFill>
          <a:latin typeface="+mn-lt"/>
          <a:ea typeface="+mn-ea"/>
          <a:cs typeface="+mn-cs"/>
        </a:defRPr>
      </a:lvl1pPr>
      <a:lvl2pPr marL="457210" algn="l" defTabSz="914419" rtl="0" eaLnBrk="1" latinLnBrk="0" hangingPunct="1">
        <a:defRPr sz="1765" kern="1200">
          <a:solidFill>
            <a:schemeClr val="tx1"/>
          </a:solidFill>
          <a:latin typeface="+mn-lt"/>
          <a:ea typeface="+mn-ea"/>
          <a:cs typeface="+mn-cs"/>
        </a:defRPr>
      </a:lvl2pPr>
      <a:lvl3pPr marL="914419" algn="l" defTabSz="914419" rtl="0" eaLnBrk="1" latinLnBrk="0" hangingPunct="1">
        <a:defRPr sz="1765" kern="1200">
          <a:solidFill>
            <a:schemeClr val="tx1"/>
          </a:solidFill>
          <a:latin typeface="+mn-lt"/>
          <a:ea typeface="+mn-ea"/>
          <a:cs typeface="+mn-cs"/>
        </a:defRPr>
      </a:lvl3pPr>
      <a:lvl4pPr marL="1371630" algn="l" defTabSz="914419" rtl="0" eaLnBrk="1" latinLnBrk="0" hangingPunct="1">
        <a:defRPr sz="1765" kern="1200">
          <a:solidFill>
            <a:schemeClr val="tx1"/>
          </a:solidFill>
          <a:latin typeface="+mn-lt"/>
          <a:ea typeface="+mn-ea"/>
          <a:cs typeface="+mn-cs"/>
        </a:defRPr>
      </a:lvl4pPr>
      <a:lvl5pPr marL="1828838" algn="l" defTabSz="914419" rtl="0" eaLnBrk="1" latinLnBrk="0" hangingPunct="1">
        <a:defRPr sz="1765" kern="1200">
          <a:solidFill>
            <a:schemeClr val="tx1"/>
          </a:solidFill>
          <a:latin typeface="+mn-lt"/>
          <a:ea typeface="+mn-ea"/>
          <a:cs typeface="+mn-cs"/>
        </a:defRPr>
      </a:lvl5pPr>
      <a:lvl6pPr marL="2286050" algn="l" defTabSz="914419" rtl="0" eaLnBrk="1" latinLnBrk="0" hangingPunct="1">
        <a:defRPr sz="1765" kern="1200">
          <a:solidFill>
            <a:schemeClr val="tx1"/>
          </a:solidFill>
          <a:latin typeface="+mn-lt"/>
          <a:ea typeface="+mn-ea"/>
          <a:cs typeface="+mn-cs"/>
        </a:defRPr>
      </a:lvl6pPr>
      <a:lvl7pPr marL="2743259" algn="l" defTabSz="914419" rtl="0" eaLnBrk="1" latinLnBrk="0" hangingPunct="1">
        <a:defRPr sz="1765" kern="1200">
          <a:solidFill>
            <a:schemeClr val="tx1"/>
          </a:solidFill>
          <a:latin typeface="+mn-lt"/>
          <a:ea typeface="+mn-ea"/>
          <a:cs typeface="+mn-cs"/>
        </a:defRPr>
      </a:lvl7pPr>
      <a:lvl8pPr marL="3200469" algn="l" defTabSz="914419" rtl="0" eaLnBrk="1" latinLnBrk="0" hangingPunct="1">
        <a:defRPr sz="1765" kern="1200">
          <a:solidFill>
            <a:schemeClr val="tx1"/>
          </a:solidFill>
          <a:latin typeface="+mn-lt"/>
          <a:ea typeface="+mn-ea"/>
          <a:cs typeface="+mn-cs"/>
        </a:defRPr>
      </a:lvl8pPr>
      <a:lvl9pPr marL="3657681" algn="l" defTabSz="914419"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4">
          <p15:clr>
            <a:srgbClr val="A4A3A4"/>
          </p15:clr>
        </p15:guide>
        <p15:guide id="17" pos="4780">
          <p15:clr>
            <a:srgbClr val="A4A3A4"/>
          </p15:clr>
        </p15:guide>
        <p15:guide id="18" pos="5356">
          <p15:clr>
            <a:srgbClr val="A4A3A4"/>
          </p15:clr>
        </p15:guide>
        <p15:guide id="19" pos="5932">
          <p15:clr>
            <a:srgbClr val="A4A3A4"/>
          </p15:clr>
        </p15:guide>
        <p15:guide id="20" pos="6508">
          <p15:clr>
            <a:srgbClr val="A4A3A4"/>
          </p15:clr>
        </p15:guide>
        <p15:guide id="21" pos="7084">
          <p15:clr>
            <a:srgbClr val="A4A3A4"/>
          </p15:clr>
        </p15:guide>
        <p15:guide id="22" pos="7660">
          <p15:clr>
            <a:srgbClr val="5ACBF0"/>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286" tIns="91429" rIns="146286" bIns="91429" rtlCol="0" anchor="t">
            <a:noAutofit/>
          </a:bodyPr>
          <a:lstStyle/>
          <a:p>
            <a:r>
              <a:rPr lang="en-US" dirty="0"/>
              <a:t>Click to edit Master title style</a:t>
            </a:r>
          </a:p>
        </p:txBody>
      </p:sp>
      <p:sp>
        <p:nvSpPr>
          <p:cNvPr id="4" name="Text Placeholder 3"/>
          <p:cNvSpPr>
            <a:spLocks noGrp="1"/>
          </p:cNvSpPr>
          <p:nvPr>
            <p:ph type="body" idx="1"/>
          </p:nvPr>
        </p:nvSpPr>
        <p:spPr>
          <a:xfrm>
            <a:off x="269241" y="1189179"/>
            <a:ext cx="11653520" cy="1868182"/>
          </a:xfrm>
          <a:prstGeom prst="rect">
            <a:avLst/>
          </a:prstGeom>
        </p:spPr>
        <p:txBody>
          <a:bodyPr vert="horz" wrap="square" lIns="146286" tIns="91429" rIns="146286" bIns="91429"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extBox 2"/>
          <p:cNvSpPr txBox="1"/>
          <p:nvPr userDrawn="1"/>
        </p:nvSpPr>
        <p:spPr>
          <a:xfrm>
            <a:off x="-75304" y="6497620"/>
            <a:ext cx="3227294" cy="461665"/>
          </a:xfrm>
          <a:prstGeom prst="rect">
            <a:avLst/>
          </a:prstGeom>
          <a:noFill/>
        </p:spPr>
        <p:txBody>
          <a:bodyPr wrap="square" lIns="182880" tIns="146304" rIns="182880" bIns="146304" rtlCol="0">
            <a:spAutoFit/>
          </a:bodyPr>
          <a:lstStyle/>
          <a:p>
            <a:pPr>
              <a:lnSpc>
                <a:spcPct val="90000"/>
              </a:lnSpc>
            </a:pPr>
            <a:r>
              <a:rPr lang="en-US" sz="1100" dirty="0">
                <a:gradFill>
                  <a:gsLst>
                    <a:gs pos="2917">
                      <a:srgbClr val="505050"/>
                    </a:gs>
                    <a:gs pos="30000">
                      <a:srgbClr val="505050"/>
                    </a:gs>
                  </a:gsLst>
                  <a:lin ang="5400000" scaled="0"/>
                </a:gradFill>
              </a:rPr>
              <a:t>Microsoft Confidential</a:t>
            </a:r>
          </a:p>
        </p:txBody>
      </p:sp>
      <p:grpSp>
        <p:nvGrpSpPr>
          <p:cNvPr id="5" name="Group 4"/>
          <p:cNvGrpSpPr/>
          <p:nvPr userDrawn="1"/>
        </p:nvGrpSpPr>
        <p:grpSpPr>
          <a:xfrm>
            <a:off x="0" y="6994016"/>
            <a:ext cx="3666162" cy="885388"/>
            <a:chOff x="370148" y="1877267"/>
            <a:chExt cx="11358880" cy="2743200"/>
          </a:xfrm>
        </p:grpSpPr>
        <p:sp>
          <p:nvSpPr>
            <p:cNvPr id="6" name="Rectangle 5"/>
            <p:cNvSpPr/>
            <p:nvPr/>
          </p:nvSpPr>
          <p:spPr bwMode="auto">
            <a:xfrm>
              <a:off x="370148" y="1877267"/>
              <a:ext cx="2743200" cy="2743200"/>
            </a:xfrm>
            <a:prstGeom prst="rect">
              <a:avLst/>
            </a:prstGeom>
            <a:solidFill>
              <a:srgbClr val="0072C6"/>
            </a:solidFill>
            <a:ln w="10795" cap="flat" cmpd="sng" algn="ctr">
              <a:noFill/>
              <a:prstDash val="solid"/>
              <a:headEnd type="none" w="med" len="med"/>
              <a:tailEnd type="none" w="med" len="med"/>
            </a:ln>
            <a:effectLst/>
          </p:spPr>
          <p:txBody>
            <a:bodyPr vert="horz" wrap="square" lIns="179285" tIns="179285" rIns="0" bIns="45720" numCol="1" rtlCol="0" anchor="t" anchorCtr="0" compatLnSpc="1">
              <a:prstTxWarp prst="textNoShape">
                <a:avLst/>
              </a:prstTxWarp>
            </a:bodyPr>
            <a:lstStyle/>
            <a:p>
              <a:pPr defTabSz="914523">
                <a:lnSpc>
                  <a:spcPct val="90000"/>
                </a:lnSpc>
                <a:spcAft>
                  <a:spcPts val="590"/>
                </a:spcAft>
                <a:defRPr/>
              </a:pPr>
              <a:r>
                <a:rPr lang="en-US" sz="1050" kern="0" spc="-29" dirty="0">
                  <a:gradFill>
                    <a:gsLst>
                      <a:gs pos="2917">
                        <a:srgbClr val="FFFFFF"/>
                      </a:gs>
                      <a:gs pos="30000">
                        <a:srgbClr val="FFFFFF"/>
                      </a:gs>
                    </a:gsLst>
                    <a:lin ang="5400000" scaled="0"/>
                  </a:gradFill>
                  <a:latin typeface="Segoe UI Light"/>
                </a:rPr>
                <a:t>Transform </a:t>
              </a:r>
              <a:br>
                <a:rPr lang="en-US" sz="1050" kern="0" spc="-29" dirty="0">
                  <a:gradFill>
                    <a:gsLst>
                      <a:gs pos="2917">
                        <a:srgbClr val="FFFFFF"/>
                      </a:gs>
                      <a:gs pos="30000">
                        <a:srgbClr val="FFFFFF"/>
                      </a:gs>
                    </a:gsLst>
                    <a:lin ang="5400000" scaled="0"/>
                  </a:gradFill>
                  <a:latin typeface="Segoe UI Light"/>
                </a:rPr>
              </a:br>
              <a:r>
                <a:rPr lang="en-US" sz="1050" kern="0" spc="-29" dirty="0">
                  <a:gradFill>
                    <a:gsLst>
                      <a:gs pos="2917">
                        <a:srgbClr val="FFFFFF"/>
                      </a:gs>
                      <a:gs pos="30000">
                        <a:srgbClr val="FFFFFF"/>
                      </a:gs>
                    </a:gsLst>
                    <a:lin ang="5400000" scaled="0"/>
                  </a:gradFill>
                  <a:latin typeface="Segoe UI Light"/>
                </a:rPr>
                <a:t>the datacenter</a:t>
              </a:r>
            </a:p>
          </p:txBody>
        </p:sp>
        <p:sp>
          <p:nvSpPr>
            <p:cNvPr id="7" name="Rectangle 6"/>
            <p:cNvSpPr/>
            <p:nvPr/>
          </p:nvSpPr>
          <p:spPr bwMode="auto">
            <a:xfrm>
              <a:off x="6113934" y="1877267"/>
              <a:ext cx="2743200" cy="2743200"/>
            </a:xfrm>
            <a:prstGeom prst="rect">
              <a:avLst/>
            </a:prstGeom>
            <a:solidFill>
              <a:srgbClr val="DC3C00"/>
            </a:solidFill>
            <a:ln w="10795" cap="flat" cmpd="sng" algn="ctr">
              <a:noFill/>
              <a:prstDash val="solid"/>
              <a:headEnd type="none" w="med" len="med"/>
              <a:tailEnd type="none" w="med" len="med"/>
            </a:ln>
            <a:effectLst/>
          </p:spPr>
          <p:txBody>
            <a:bodyPr vert="horz" wrap="square" lIns="179285" tIns="179285" rIns="0" bIns="45720" numCol="1" rtlCol="0" anchor="t" anchorCtr="0" compatLnSpc="1">
              <a:prstTxWarp prst="textNoShape">
                <a:avLst/>
              </a:prstTxWarp>
            </a:bodyPr>
            <a:lstStyle/>
            <a:p>
              <a:pPr defTabSz="914523">
                <a:lnSpc>
                  <a:spcPct val="90000"/>
                </a:lnSpc>
                <a:spcAft>
                  <a:spcPts val="590"/>
                </a:spcAft>
                <a:defRPr/>
              </a:pPr>
              <a:r>
                <a:rPr lang="en-US" sz="1050" kern="0" spc="-29" dirty="0">
                  <a:gradFill>
                    <a:gsLst>
                      <a:gs pos="2917">
                        <a:srgbClr val="FFFFFF"/>
                      </a:gs>
                      <a:gs pos="30000">
                        <a:srgbClr val="FFFFFF"/>
                      </a:gs>
                    </a:gsLst>
                    <a:lin ang="5400000" scaled="0"/>
                  </a:gradFill>
                  <a:latin typeface="Segoe UI Light"/>
                </a:rPr>
                <a:t>Unlock insights on any data</a:t>
              </a:r>
            </a:p>
          </p:txBody>
        </p:sp>
        <p:sp>
          <p:nvSpPr>
            <p:cNvPr id="8" name="Rectangle 7"/>
            <p:cNvSpPr/>
            <p:nvPr/>
          </p:nvSpPr>
          <p:spPr bwMode="auto">
            <a:xfrm>
              <a:off x="3242041" y="1877267"/>
              <a:ext cx="2743200" cy="2743200"/>
            </a:xfrm>
            <a:prstGeom prst="rect">
              <a:avLst/>
            </a:prstGeom>
            <a:solidFill>
              <a:srgbClr val="008272"/>
            </a:solidFill>
            <a:ln w="10795" cap="flat" cmpd="sng" algn="ctr">
              <a:noFill/>
              <a:prstDash val="solid"/>
              <a:headEnd type="none" w="med" len="med"/>
              <a:tailEnd type="none" w="med" len="med"/>
            </a:ln>
            <a:effectLst/>
          </p:spPr>
          <p:txBody>
            <a:bodyPr vert="horz" wrap="square" lIns="179285" tIns="179285" rIns="0" bIns="45720" numCol="1" rtlCol="0" anchor="t" anchorCtr="0" compatLnSpc="1">
              <a:prstTxWarp prst="textNoShape">
                <a:avLst/>
              </a:prstTxWarp>
            </a:bodyPr>
            <a:lstStyle/>
            <a:p>
              <a:pPr defTabSz="914523">
                <a:lnSpc>
                  <a:spcPct val="90000"/>
                </a:lnSpc>
                <a:spcAft>
                  <a:spcPts val="590"/>
                </a:spcAft>
                <a:defRPr/>
              </a:pPr>
              <a:r>
                <a:rPr lang="en-US" sz="1050" kern="0" spc="-29" dirty="0">
                  <a:gradFill>
                    <a:gsLst>
                      <a:gs pos="2917">
                        <a:srgbClr val="FFFFFF"/>
                      </a:gs>
                      <a:gs pos="30000">
                        <a:srgbClr val="FFFFFF"/>
                      </a:gs>
                    </a:gsLst>
                    <a:lin ang="5400000" scaled="0"/>
                  </a:gradFill>
                  <a:latin typeface="Segoe UI Light"/>
                </a:rPr>
                <a:t>Empower people-centric IT</a:t>
              </a:r>
            </a:p>
          </p:txBody>
        </p:sp>
        <p:sp>
          <p:nvSpPr>
            <p:cNvPr id="9" name="Rectangle 8"/>
            <p:cNvSpPr/>
            <p:nvPr/>
          </p:nvSpPr>
          <p:spPr bwMode="auto">
            <a:xfrm>
              <a:off x="8985828" y="1877267"/>
              <a:ext cx="2743200" cy="2743200"/>
            </a:xfrm>
            <a:prstGeom prst="rect">
              <a:avLst/>
            </a:prstGeom>
            <a:solidFill>
              <a:srgbClr val="68217A"/>
            </a:solidFill>
            <a:ln w="10795" cap="flat" cmpd="sng" algn="ctr">
              <a:noFill/>
              <a:prstDash val="solid"/>
              <a:headEnd type="none" w="med" len="med"/>
              <a:tailEnd type="none" w="med" len="med"/>
            </a:ln>
            <a:effectLst/>
          </p:spPr>
          <p:txBody>
            <a:bodyPr vert="horz" wrap="square" lIns="179285" tIns="179285" rIns="0" bIns="45720" numCol="1" rtlCol="0" anchor="t" anchorCtr="0" compatLnSpc="1">
              <a:prstTxWarp prst="textNoShape">
                <a:avLst/>
              </a:prstTxWarp>
            </a:bodyPr>
            <a:lstStyle/>
            <a:p>
              <a:pPr defTabSz="914523">
                <a:lnSpc>
                  <a:spcPct val="90000"/>
                </a:lnSpc>
                <a:spcAft>
                  <a:spcPts val="590"/>
                </a:spcAft>
                <a:defRPr/>
              </a:pPr>
              <a:r>
                <a:rPr lang="en-US" sz="1050" kern="0" spc="-29" dirty="0">
                  <a:gradFill>
                    <a:gsLst>
                      <a:gs pos="2917">
                        <a:srgbClr val="FFFFFF"/>
                      </a:gs>
                      <a:gs pos="30000">
                        <a:srgbClr val="FFFFFF"/>
                      </a:gs>
                    </a:gsLst>
                    <a:lin ang="5400000" scaled="0"/>
                  </a:gradFill>
                  <a:latin typeface="Segoe UI Light"/>
                </a:rPr>
                <a:t>Enable modern business apps</a:t>
              </a:r>
            </a:p>
          </p:txBody>
        </p:sp>
      </p:grpSp>
    </p:spTree>
    <p:extLst>
      <p:ext uri="{BB962C8B-B14F-4D97-AF65-F5344CB8AC3E}">
        <p14:creationId xmlns:p14="http://schemas.microsoft.com/office/powerpoint/2010/main" val="2807628683"/>
      </p:ext>
    </p:extLst>
  </p:cSld>
  <p:clrMap bg1="lt1" tx1="dk1" bg2="lt2" tx2="dk2" accent1="accent1" accent2="accent2" accent3="accent3" accent4="accent4" accent5="accent5" accent6="accent6" hlink="hlink" folHlink="folHlink"/>
  <p:sldLayoutIdLst>
    <p:sldLayoutId id="2147483813" r:id="rId1"/>
    <p:sldLayoutId id="2147483814" r:id="rId2"/>
    <p:sldLayoutId id="2147483815" r:id="rId3"/>
    <p:sldLayoutId id="2147483816" r:id="rId4"/>
    <p:sldLayoutId id="2147483817" r:id="rId5"/>
    <p:sldLayoutId id="2147483818" r:id="rId6"/>
    <p:sldLayoutId id="2147483819" r:id="rId7"/>
    <p:sldLayoutId id="2147483820" r:id="rId8"/>
    <p:sldLayoutId id="2147483821" r:id="rId9"/>
    <p:sldLayoutId id="2147483822" r:id="rId10"/>
    <p:sldLayoutId id="2147483823" r:id="rId11"/>
  </p:sldLayoutIdLst>
  <p:transition>
    <p:fade/>
  </p:transition>
  <p:txStyles>
    <p:titleStyle>
      <a:lvl1pPr algn="l" defTabSz="914250" rtl="0" eaLnBrk="1" latinLnBrk="0" hangingPunct="1">
        <a:lnSpc>
          <a:spcPct val="90000"/>
        </a:lnSpc>
        <a:spcBef>
          <a:spcPct val="0"/>
        </a:spcBef>
        <a:buNone/>
        <a:defRPr lang="en-US" sz="4800" b="0" kern="1200" cap="none" spc="-100" baseline="0" dirty="0" smtClean="0">
          <a:ln w="3175">
            <a:noFill/>
          </a:ln>
          <a:solidFill>
            <a:schemeClr val="tx1"/>
          </a:solidFill>
          <a:effectLst/>
          <a:latin typeface="+mj-lt"/>
          <a:ea typeface="+mn-ea"/>
          <a:cs typeface="Segoe UI" pitchFamily="34" charset="0"/>
        </a:defRPr>
      </a:lvl1pPr>
    </p:titleStyle>
    <p:bodyStyle>
      <a:lvl1pPr marL="336102" marR="0" indent="-336102" algn="l" defTabSz="914250"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1"/>
              </a:gs>
              <a:gs pos="100000">
                <a:schemeClr val="tx1"/>
              </a:gs>
            </a:gsLst>
            <a:lin ang="5400000" scaled="0"/>
          </a:gradFill>
          <a:latin typeface="+mj-lt"/>
          <a:ea typeface="+mn-ea"/>
          <a:cs typeface="+mn-cs"/>
        </a:defRPr>
      </a:lvl1pPr>
      <a:lvl2pPr marL="572618" marR="0" indent="-236516" algn="l" defTabSz="914250"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784238" marR="0" indent="-224068" algn="l" defTabSz="914250"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08305" marR="0" indent="-224068" algn="l" defTabSz="914250"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32373" marR="0" indent="-224068" algn="l" defTabSz="914250"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5pPr>
      <a:lvl6pPr marL="2514186" indent="-228563" algn="l" defTabSz="914250"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313" indent="-228563" algn="l" defTabSz="914250"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438" indent="-228563" algn="l" defTabSz="914250"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564" indent="-228563" algn="l" defTabSz="914250"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50" rtl="0" eaLnBrk="1" latinLnBrk="0" hangingPunct="1">
        <a:defRPr sz="1765" kern="1200">
          <a:solidFill>
            <a:schemeClr val="tx1"/>
          </a:solidFill>
          <a:latin typeface="+mn-lt"/>
          <a:ea typeface="+mn-ea"/>
          <a:cs typeface="+mn-cs"/>
        </a:defRPr>
      </a:lvl1pPr>
      <a:lvl2pPr marL="457125" algn="l" defTabSz="914250" rtl="0" eaLnBrk="1" latinLnBrk="0" hangingPunct="1">
        <a:defRPr sz="1765" kern="1200">
          <a:solidFill>
            <a:schemeClr val="tx1"/>
          </a:solidFill>
          <a:latin typeface="+mn-lt"/>
          <a:ea typeface="+mn-ea"/>
          <a:cs typeface="+mn-cs"/>
        </a:defRPr>
      </a:lvl2pPr>
      <a:lvl3pPr marL="914250" algn="l" defTabSz="914250" rtl="0" eaLnBrk="1" latinLnBrk="0" hangingPunct="1">
        <a:defRPr sz="1765" kern="1200">
          <a:solidFill>
            <a:schemeClr val="tx1"/>
          </a:solidFill>
          <a:latin typeface="+mn-lt"/>
          <a:ea typeface="+mn-ea"/>
          <a:cs typeface="+mn-cs"/>
        </a:defRPr>
      </a:lvl3pPr>
      <a:lvl4pPr marL="1371375" algn="l" defTabSz="914250" rtl="0" eaLnBrk="1" latinLnBrk="0" hangingPunct="1">
        <a:defRPr sz="1765" kern="1200">
          <a:solidFill>
            <a:schemeClr val="tx1"/>
          </a:solidFill>
          <a:latin typeface="+mn-lt"/>
          <a:ea typeface="+mn-ea"/>
          <a:cs typeface="+mn-cs"/>
        </a:defRPr>
      </a:lvl4pPr>
      <a:lvl5pPr marL="1828500" algn="l" defTabSz="914250" rtl="0" eaLnBrk="1" latinLnBrk="0" hangingPunct="1">
        <a:defRPr sz="1765" kern="1200">
          <a:solidFill>
            <a:schemeClr val="tx1"/>
          </a:solidFill>
          <a:latin typeface="+mn-lt"/>
          <a:ea typeface="+mn-ea"/>
          <a:cs typeface="+mn-cs"/>
        </a:defRPr>
      </a:lvl5pPr>
      <a:lvl6pPr marL="2285626" algn="l" defTabSz="914250" rtl="0" eaLnBrk="1" latinLnBrk="0" hangingPunct="1">
        <a:defRPr sz="1765" kern="1200">
          <a:solidFill>
            <a:schemeClr val="tx1"/>
          </a:solidFill>
          <a:latin typeface="+mn-lt"/>
          <a:ea typeface="+mn-ea"/>
          <a:cs typeface="+mn-cs"/>
        </a:defRPr>
      </a:lvl6pPr>
      <a:lvl7pPr marL="2742750" algn="l" defTabSz="914250" rtl="0" eaLnBrk="1" latinLnBrk="0" hangingPunct="1">
        <a:defRPr sz="1765" kern="1200">
          <a:solidFill>
            <a:schemeClr val="tx1"/>
          </a:solidFill>
          <a:latin typeface="+mn-lt"/>
          <a:ea typeface="+mn-ea"/>
          <a:cs typeface="+mn-cs"/>
        </a:defRPr>
      </a:lvl7pPr>
      <a:lvl8pPr marL="3199876" algn="l" defTabSz="914250" rtl="0" eaLnBrk="1" latinLnBrk="0" hangingPunct="1">
        <a:defRPr sz="1765" kern="1200">
          <a:solidFill>
            <a:schemeClr val="tx1"/>
          </a:solidFill>
          <a:latin typeface="+mn-lt"/>
          <a:ea typeface="+mn-ea"/>
          <a:cs typeface="+mn-cs"/>
        </a:defRPr>
      </a:lvl8pPr>
      <a:lvl9pPr marL="3657000" algn="l" defTabSz="914250" rtl="0" eaLnBrk="1" latinLnBrk="0" hangingPunct="1">
        <a:defRPr sz="176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8" Type="http://schemas.openxmlformats.org/officeDocument/2006/relationships/hyperlink" Target="https://azure.microsoft.com/en-gb/documentation/articles/app-service-mobile-xamarin-forms-get-started/" TargetMode="External"/><Relationship Id="rId3" Type="http://schemas.openxmlformats.org/officeDocument/2006/relationships/hyperlink" Target="https://azure.microsoft.com/en-gb/documentation/articles/storage-getting-started-guide/" TargetMode="External"/><Relationship Id="rId7" Type="http://schemas.openxmlformats.org/officeDocument/2006/relationships/hyperlink" Target="https://azure.microsoft.com/en-gb/documentation/articles/app-service-mobile-dotnet-how-to-use-client-library/" TargetMode="External"/><Relationship Id="rId2" Type="http://schemas.openxmlformats.org/officeDocument/2006/relationships/image" Target="../media/image122.png"/><Relationship Id="rId1" Type="http://schemas.openxmlformats.org/officeDocument/2006/relationships/slideLayout" Target="../slideLayouts/slideLayout7.xml"/><Relationship Id="rId6" Type="http://schemas.openxmlformats.org/officeDocument/2006/relationships/hyperlink" Target="https://azure.microsoft.com/en-gb/documentation/articles/app-service-mobile-android-how-to-use-client-library/" TargetMode="External"/><Relationship Id="rId5" Type="http://schemas.openxmlformats.org/officeDocument/2006/relationships/hyperlink" Target="https://azure.microsoft.com/en-gb/documentation/articles/app-service-mobile-ios-how-to-use-client-library/" TargetMode="External"/><Relationship Id="rId4" Type="http://schemas.openxmlformats.org/officeDocument/2006/relationships/hyperlink" Target="https://azure.microsoft.com/en-gb/documentation/articles/documentdb-get-started/" TargetMode="External"/><Relationship Id="rId9" Type="http://schemas.openxmlformats.org/officeDocument/2006/relationships/hyperlink" Target="https://azure.microsoft.com/en-gb/documentation/articles/app-service-mobile-cordova-how-to-use-client-library/"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7.xml"/><Relationship Id="rId4" Type="http://schemas.openxmlformats.org/officeDocument/2006/relationships/image" Target="../media/image12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02.xml"/></Relationships>
</file>

<file path=ppt/slides/_rels/slide33.xml.rels><?xml version="1.0" encoding="UTF-8" standalone="yes"?>
<Relationships xmlns="http://schemas.openxmlformats.org/package/2006/relationships"><Relationship Id="rId3" Type="http://schemas.openxmlformats.org/officeDocument/2006/relationships/image" Target="../media/image128.emf"/><Relationship Id="rId2" Type="http://schemas.openxmlformats.org/officeDocument/2006/relationships/notesSlide" Target="../notesSlides/notesSlide2.xml"/><Relationship Id="rId1" Type="http://schemas.openxmlformats.org/officeDocument/2006/relationships/slideLayout" Target="../slideLayouts/slideLayout230.xml"/><Relationship Id="rId4" Type="http://schemas.openxmlformats.org/officeDocument/2006/relationships/image" Target="../media/image129.emf"/></Relationships>
</file>

<file path=ppt/slides/_rels/slide34.xml.rels><?xml version="1.0" encoding="UTF-8" standalone="yes"?>
<Relationships xmlns="http://schemas.openxmlformats.org/package/2006/relationships"><Relationship Id="rId3" Type="http://schemas.openxmlformats.org/officeDocument/2006/relationships/image" Target="../media/image128.emf"/><Relationship Id="rId2" Type="http://schemas.openxmlformats.org/officeDocument/2006/relationships/notesSlide" Target="../notesSlides/notesSlide3.xml"/><Relationship Id="rId1" Type="http://schemas.openxmlformats.org/officeDocument/2006/relationships/slideLayout" Target="../slideLayouts/slideLayout230.xml"/><Relationship Id="rId4" Type="http://schemas.openxmlformats.org/officeDocument/2006/relationships/image" Target="../media/image129.emf"/></Relationships>
</file>

<file path=ppt/slides/_rels/slide35.xml.rels><?xml version="1.0" encoding="UTF-8" standalone="yes"?>
<Relationships xmlns="http://schemas.openxmlformats.org/package/2006/relationships"><Relationship Id="rId3" Type="http://schemas.openxmlformats.org/officeDocument/2006/relationships/image" Target="../media/image128.emf"/><Relationship Id="rId2" Type="http://schemas.openxmlformats.org/officeDocument/2006/relationships/notesSlide" Target="../notesSlides/notesSlide4.xml"/><Relationship Id="rId1" Type="http://schemas.openxmlformats.org/officeDocument/2006/relationships/slideLayout" Target="../slideLayouts/slideLayout230.xml"/><Relationship Id="rId4" Type="http://schemas.openxmlformats.org/officeDocument/2006/relationships/image" Target="../media/image129.emf"/></Relationships>
</file>

<file path=ppt/slides/_rels/slide36.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30.xml"/></Relationships>
</file>

<file path=ppt/slides/_rels/slide37.xml.rels><?xml version="1.0" encoding="UTF-8" standalone="yes"?>
<Relationships xmlns="http://schemas.openxmlformats.org/package/2006/relationships"><Relationship Id="rId2" Type="http://schemas.openxmlformats.org/officeDocument/2006/relationships/image" Target="../media/image128.emf"/><Relationship Id="rId1" Type="http://schemas.openxmlformats.org/officeDocument/2006/relationships/slideLayout" Target="../slideLayouts/slideLayout230.xml"/></Relationships>
</file>

<file path=ppt/slides/_rels/slide38.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25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5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5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5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5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5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5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56.xml"/></Relationships>
</file>

<file path=ppt/slides/_rels/slide46.xml.rels><?xml version="1.0" encoding="UTF-8" standalone="yes"?>
<Relationships xmlns="http://schemas.openxmlformats.org/package/2006/relationships"><Relationship Id="rId2" Type="http://schemas.openxmlformats.org/officeDocument/2006/relationships/hyperlink" Target="http://www.cloudtechnologies.org/" TargetMode="External"/><Relationship Id="rId1" Type="http://schemas.openxmlformats.org/officeDocument/2006/relationships/slideLayout" Target="../slideLayouts/slideLayout256.xml"/></Relationships>
</file>

<file path=ppt/slides/_rels/slide47.xml.rels><?xml version="1.0" encoding="UTF-8" standalone="yes"?>
<Relationships xmlns="http://schemas.openxmlformats.org/package/2006/relationships"><Relationship Id="rId2" Type="http://schemas.openxmlformats.org/officeDocument/2006/relationships/hyperlink" Target="http://www.cloudtechnologies.org/" TargetMode="External"/><Relationship Id="rId1" Type="http://schemas.openxmlformats.org/officeDocument/2006/relationships/slideLayout" Target="../slideLayouts/slideLayout256.xml"/></Relationships>
</file>

<file path=ppt/slides/_rels/slide5.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83625" y="283764"/>
            <a:ext cx="10148455" cy="3727128"/>
          </a:xfrm>
        </p:spPr>
        <p:txBody>
          <a:bodyPr>
            <a:normAutofit fontScale="90000"/>
          </a:bodyPr>
          <a:lstStyle/>
          <a:p>
            <a:r>
              <a:rPr lang="en-US" dirty="0"/>
              <a:t>Microsoft Azure</a:t>
            </a:r>
            <a:br>
              <a:rPr lang="en-US" dirty="0"/>
            </a:br>
            <a:r>
              <a:rPr lang="en-US" dirty="0"/>
              <a:t>App Services: technical deep dive into Web Apps,</a:t>
            </a:r>
            <a:br>
              <a:rPr lang="en-US" dirty="0"/>
            </a:br>
            <a:r>
              <a:rPr lang="en-US" dirty="0"/>
              <a:t>DNS, </a:t>
            </a:r>
            <a:r>
              <a:rPr lang="en-US" dirty="0" err="1"/>
              <a:t>TrafficManager</a:t>
            </a:r>
            <a:r>
              <a:rPr lang="en-US" dirty="0"/>
              <a:t> and </a:t>
            </a:r>
            <a:br>
              <a:rPr lang="en-US" dirty="0"/>
            </a:br>
            <a:r>
              <a:rPr lang="en-US" dirty="0"/>
              <a:t>Application Gateway</a:t>
            </a:r>
            <a:endParaRPr lang="ru-RU" dirty="0"/>
          </a:p>
        </p:txBody>
      </p:sp>
      <p:sp>
        <p:nvSpPr>
          <p:cNvPr id="5" name="Subtitle 2"/>
          <p:cNvSpPr txBox="1">
            <a:spLocks/>
          </p:cNvSpPr>
          <p:nvPr/>
        </p:nvSpPr>
        <p:spPr>
          <a:xfrm>
            <a:off x="1385853" y="4680899"/>
            <a:ext cx="9144000" cy="1655762"/>
          </a:xfrm>
          <a:prstGeom prst="rect">
            <a:avLst/>
          </a:prstGeom>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dirty="0"/>
              <a:t>Alexey Bokov  / </a:t>
            </a:r>
            <a:r>
              <a:rPr lang="en-US" dirty="0" err="1"/>
              <a:t>abokov</a:t>
            </a:r>
            <a:r>
              <a:rPr lang="en-US" dirty="0"/>
              <a:t> @ microsoft.com  / twitter: @</a:t>
            </a:r>
            <a:r>
              <a:rPr lang="en-US" dirty="0" err="1"/>
              <a:t>abokov</a:t>
            </a:r>
            <a:endParaRPr lang="en-US" dirty="0"/>
          </a:p>
          <a:p>
            <a:pPr algn="l"/>
            <a:r>
              <a:rPr lang="en-US" dirty="0"/>
              <a:t>Senior Program Manager</a:t>
            </a:r>
          </a:p>
          <a:p>
            <a:pPr algn="l"/>
            <a:r>
              <a:rPr lang="en-US" dirty="0"/>
              <a:t>Technical Evangelist and Development team</a:t>
            </a:r>
          </a:p>
          <a:p>
            <a:pPr algn="l"/>
            <a:r>
              <a:rPr lang="en-US" dirty="0"/>
              <a:t>Microsoft Corp</a:t>
            </a:r>
            <a:endParaRPr lang="ru-RU" dirty="0"/>
          </a:p>
        </p:txBody>
      </p:sp>
    </p:spTree>
    <p:extLst>
      <p:ext uri="{BB962C8B-B14F-4D97-AF65-F5344CB8AC3E}">
        <p14:creationId xmlns:p14="http://schemas.microsoft.com/office/powerpoint/2010/main" val="11518633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447332" y="499959"/>
            <a:ext cx="12064818" cy="552587"/>
          </a:xfrm>
        </p:spPr>
        <p:txBody>
          <a:bodyPr>
            <a:noAutofit/>
          </a:bodyPr>
          <a:lstStyle/>
          <a:p>
            <a:r>
              <a:rPr lang="en-US" sz="4800" dirty="0"/>
              <a:t>Azure Traffic Manager: weighted routing</a:t>
            </a:r>
            <a:endParaRPr lang="ru-RU" sz="4800" dirty="0"/>
          </a:p>
        </p:txBody>
      </p:sp>
      <p:sp>
        <p:nvSpPr>
          <p:cNvPr id="2" name="Subtitle 1"/>
          <p:cNvSpPr>
            <a:spLocks noGrp="1"/>
          </p:cNvSpPr>
          <p:nvPr>
            <p:ph type="subTitle" idx="1"/>
          </p:nvPr>
        </p:nvSpPr>
        <p:spPr/>
        <p:txBody>
          <a:bodyPr/>
          <a:lstStyle/>
          <a:p>
            <a:endParaRPr lang="ru-RU"/>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39852" y="1052546"/>
            <a:ext cx="7434472" cy="5718825"/>
          </a:xfrm>
          <a:prstGeom prst="rect">
            <a:avLst/>
          </a:prstGeom>
        </p:spPr>
      </p:pic>
    </p:spTree>
    <p:extLst>
      <p:ext uri="{BB962C8B-B14F-4D97-AF65-F5344CB8AC3E}">
        <p14:creationId xmlns:p14="http://schemas.microsoft.com/office/powerpoint/2010/main" val="36805005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447332" y="499959"/>
            <a:ext cx="12064818" cy="552587"/>
          </a:xfrm>
        </p:spPr>
        <p:txBody>
          <a:bodyPr>
            <a:noAutofit/>
          </a:bodyPr>
          <a:lstStyle/>
          <a:p>
            <a:r>
              <a:rPr lang="en-US" sz="4800" dirty="0"/>
              <a:t>Azure Traffic Manager: performance routing</a:t>
            </a:r>
            <a:endParaRPr lang="ru-RU" sz="4800" dirty="0"/>
          </a:p>
        </p:txBody>
      </p:sp>
      <p:sp>
        <p:nvSpPr>
          <p:cNvPr id="2" name="Subtitle 1"/>
          <p:cNvSpPr>
            <a:spLocks noGrp="1"/>
          </p:cNvSpPr>
          <p:nvPr>
            <p:ph type="subTitle" idx="1"/>
          </p:nvPr>
        </p:nvSpPr>
        <p:spPr/>
        <p:txBody>
          <a:bodyPr/>
          <a:lstStyle/>
          <a:p>
            <a:endParaRPr lang="ru-RU"/>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1137661"/>
            <a:ext cx="7436441" cy="5720339"/>
          </a:xfrm>
          <a:prstGeom prst="rect">
            <a:avLst/>
          </a:prstGeom>
        </p:spPr>
      </p:pic>
    </p:spTree>
    <p:extLst>
      <p:ext uri="{BB962C8B-B14F-4D97-AF65-F5344CB8AC3E}">
        <p14:creationId xmlns:p14="http://schemas.microsoft.com/office/powerpoint/2010/main" val="25402799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447332" y="499959"/>
            <a:ext cx="12064818" cy="552587"/>
          </a:xfrm>
        </p:spPr>
        <p:txBody>
          <a:bodyPr>
            <a:noAutofit/>
          </a:bodyPr>
          <a:lstStyle/>
          <a:p>
            <a:r>
              <a:rPr lang="en-US" sz="4800" dirty="0"/>
              <a:t>Azure Traffic Manager: example</a:t>
            </a:r>
            <a:endParaRPr lang="ru-RU" sz="4800"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6748" y="937058"/>
            <a:ext cx="9580604" cy="6141413"/>
          </a:xfrm>
          <a:prstGeom prst="rect">
            <a:avLst/>
          </a:prstGeom>
        </p:spPr>
      </p:pic>
    </p:spTree>
    <p:extLst>
      <p:ext uri="{BB962C8B-B14F-4D97-AF65-F5344CB8AC3E}">
        <p14:creationId xmlns:p14="http://schemas.microsoft.com/office/powerpoint/2010/main" val="28653757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635913" y="1052546"/>
            <a:ext cx="10748367" cy="5960902"/>
          </a:xfrm>
        </p:spPr>
        <p:txBody>
          <a:bodyPr>
            <a:noAutofit/>
          </a:bodyPr>
          <a:lstStyle/>
          <a:p>
            <a:pPr lvl="0" algn="l">
              <a:lnSpc>
                <a:spcPct val="120000"/>
              </a:lnSpc>
            </a:pPr>
            <a:r>
              <a:rPr lang="en-US" sz="1600" dirty="0">
                <a:latin typeface="Arial" panose="020B0604020202020204" pitchFamily="34" charset="0"/>
                <a:cs typeface="Arial" panose="020B0604020202020204" pitchFamily="34" charset="0"/>
              </a:rPr>
              <a:t>Azure Load Balancer delivers high availability and network performance to your applications. It is a Layer 4 (TCP, UDP) load balancer that distributes incoming traffic among healthy instances of services defined in a load-balanced set.</a:t>
            </a:r>
            <a:r>
              <a:rPr lang="en-US" sz="1600" dirty="0"/>
              <a:t> o</a:t>
            </a:r>
            <a:endParaRPr lang="en-US" sz="1600" dirty="0">
              <a:latin typeface="Arial" panose="020B0604020202020204" pitchFamily="34" charset="0"/>
              <a:cs typeface="Arial" panose="020B0604020202020204" pitchFamily="34" charset="0"/>
            </a:endParaRPr>
          </a:p>
          <a:p>
            <a:pPr lvl="0" algn="l">
              <a:lnSpc>
                <a:spcPct val="120000"/>
              </a:lnSpc>
            </a:pPr>
            <a:r>
              <a:rPr lang="en-US" sz="1600" dirty="0">
                <a:latin typeface="Arial" panose="020B0604020202020204" pitchFamily="34" charset="0"/>
                <a:cs typeface="Arial" panose="020B0604020202020204" pitchFamily="34" charset="0"/>
              </a:rPr>
              <a:t>Azure Load Balancer configuration:</a:t>
            </a:r>
          </a:p>
          <a:p>
            <a:pPr marL="285750" lvl="0" indent="-285750" algn="l">
              <a:lnSpc>
                <a:spcPct val="120000"/>
              </a:lnSpc>
              <a:buFont typeface="Arial" panose="020B0604020202020204" pitchFamily="34" charset="0"/>
              <a:buChar char="•"/>
            </a:pPr>
            <a:r>
              <a:rPr lang="en-US" sz="1600" dirty="0">
                <a:latin typeface="Arial" panose="020B0604020202020204" pitchFamily="34" charset="0"/>
                <a:cs typeface="Arial" panose="020B0604020202020204" pitchFamily="34" charset="0"/>
              </a:rPr>
              <a:t>Load balance incoming Internet traffic to virtual machines. This configuration is known as Internet-facing load balancing.</a:t>
            </a:r>
          </a:p>
          <a:p>
            <a:pPr marL="285750" lvl="0" indent="-285750" algn="l">
              <a:lnSpc>
                <a:spcPct val="120000"/>
              </a:lnSpc>
              <a:buFont typeface="Arial" panose="020B0604020202020204" pitchFamily="34" charset="0"/>
              <a:buChar char="•"/>
            </a:pPr>
            <a:r>
              <a:rPr lang="en-US" sz="1600" dirty="0">
                <a:latin typeface="Arial" panose="020B0604020202020204" pitchFamily="34" charset="0"/>
                <a:cs typeface="Arial" panose="020B0604020202020204" pitchFamily="34" charset="0"/>
              </a:rPr>
              <a:t>Load balance traffic:	</a:t>
            </a:r>
          </a:p>
          <a:p>
            <a:pPr marL="742950" lvl="1" indent="-285750" algn="l">
              <a:lnSpc>
                <a:spcPct val="120000"/>
              </a:lnSpc>
              <a:buFont typeface="Arial" panose="020B0604020202020204" pitchFamily="34" charset="0"/>
              <a:buChar char="•"/>
            </a:pPr>
            <a:r>
              <a:rPr lang="en-US" sz="1600" dirty="0">
                <a:latin typeface="Arial" panose="020B0604020202020204" pitchFamily="34" charset="0"/>
                <a:cs typeface="Arial" panose="020B0604020202020204" pitchFamily="34" charset="0"/>
              </a:rPr>
              <a:t>Between virtual machines in a virtual network</a:t>
            </a:r>
          </a:p>
          <a:p>
            <a:pPr marL="742950" lvl="1" indent="-285750" algn="l">
              <a:lnSpc>
                <a:spcPct val="120000"/>
              </a:lnSpc>
              <a:buFont typeface="Arial" panose="020B0604020202020204" pitchFamily="34" charset="0"/>
              <a:buChar char="•"/>
            </a:pPr>
            <a:r>
              <a:rPr lang="en-US" sz="1600" dirty="0">
                <a:latin typeface="Arial" panose="020B0604020202020204" pitchFamily="34" charset="0"/>
                <a:cs typeface="Arial" panose="020B0604020202020204" pitchFamily="34" charset="0"/>
              </a:rPr>
              <a:t>between virtual machines in cloud services</a:t>
            </a:r>
          </a:p>
          <a:p>
            <a:pPr marL="742950" lvl="1" indent="-285750" algn="l">
              <a:lnSpc>
                <a:spcPct val="120000"/>
              </a:lnSpc>
              <a:buFont typeface="Arial" panose="020B0604020202020204" pitchFamily="34" charset="0"/>
              <a:buChar char="•"/>
            </a:pPr>
            <a:r>
              <a:rPr lang="en-US" sz="1600" dirty="0">
                <a:latin typeface="Arial" panose="020B0604020202020204" pitchFamily="34" charset="0"/>
                <a:cs typeface="Arial" panose="020B0604020202020204" pitchFamily="34" charset="0"/>
              </a:rPr>
              <a:t>between on-premises computers and virtual machines in a cross-premises virtual network (  internal load balancing )</a:t>
            </a:r>
          </a:p>
          <a:p>
            <a:pPr marL="285750" lvl="0" indent="-285750" algn="l">
              <a:lnSpc>
                <a:spcPct val="120000"/>
              </a:lnSpc>
              <a:buFont typeface="Arial" panose="020B0604020202020204" pitchFamily="34" charset="0"/>
              <a:buChar char="•"/>
            </a:pPr>
            <a:r>
              <a:rPr lang="en-US" sz="1600" dirty="0">
                <a:latin typeface="Arial" panose="020B0604020202020204" pitchFamily="34" charset="0"/>
                <a:cs typeface="Arial" panose="020B0604020202020204" pitchFamily="34" charset="0"/>
              </a:rPr>
              <a:t>Forward external traffic to a specific virtual machine.</a:t>
            </a:r>
          </a:p>
          <a:p>
            <a:pPr lvl="0" algn="l">
              <a:lnSpc>
                <a:spcPct val="120000"/>
              </a:lnSpc>
            </a:pPr>
            <a:endParaRPr lang="en-US" sz="1600" dirty="0">
              <a:latin typeface="Arial" panose="020B0604020202020204" pitchFamily="34" charset="0"/>
              <a:cs typeface="Arial" panose="020B0604020202020204" pitchFamily="34" charset="0"/>
            </a:endParaRPr>
          </a:p>
          <a:p>
            <a:pPr lvl="0" algn="l">
              <a:lnSpc>
                <a:spcPct val="120000"/>
              </a:lnSpc>
            </a:pPr>
            <a:r>
              <a:rPr lang="en-US" sz="1600" dirty="0">
                <a:latin typeface="Arial" panose="020B0604020202020204" pitchFamily="34" charset="0"/>
                <a:cs typeface="Arial" panose="020B0604020202020204" pitchFamily="34" charset="0"/>
              </a:rPr>
              <a:t>All resources in the cloud need a public IP address to be reachable from the Internet. Within the cloud infrastructure, Microsoft Azure uses non-routable IP addresses for its resources. Azure uses network address translation (NAT) with public IP addresses to communicate to the Internet.</a:t>
            </a:r>
          </a:p>
          <a:p>
            <a:pPr lvl="0" algn="l">
              <a:lnSpc>
                <a:spcPct val="120000"/>
              </a:lnSpc>
            </a:pPr>
            <a:endParaRPr lang="ru-RU" sz="1600" dirty="0">
              <a:latin typeface="Arial" panose="020B0604020202020204" pitchFamily="34" charset="0"/>
              <a:cs typeface="Arial" panose="020B0604020202020204" pitchFamily="34" charset="0"/>
            </a:endParaRPr>
          </a:p>
        </p:txBody>
      </p:sp>
      <p:sp>
        <p:nvSpPr>
          <p:cNvPr id="4" name="Title 3"/>
          <p:cNvSpPr>
            <a:spLocks noGrp="1"/>
          </p:cNvSpPr>
          <p:nvPr>
            <p:ph type="ctrTitle"/>
          </p:nvPr>
        </p:nvSpPr>
        <p:spPr>
          <a:xfrm>
            <a:off x="447332" y="499959"/>
            <a:ext cx="8637462" cy="348657"/>
          </a:xfrm>
        </p:spPr>
        <p:txBody>
          <a:bodyPr>
            <a:noAutofit/>
          </a:bodyPr>
          <a:lstStyle/>
          <a:p>
            <a:r>
              <a:rPr lang="en-US" sz="4800" dirty="0"/>
              <a:t>Azure Internal Load Balancer</a:t>
            </a:r>
            <a:endParaRPr lang="ru-RU" sz="4800" dirty="0"/>
          </a:p>
        </p:txBody>
      </p:sp>
    </p:spTree>
    <p:extLst>
      <p:ext uri="{BB962C8B-B14F-4D97-AF65-F5344CB8AC3E}">
        <p14:creationId xmlns:p14="http://schemas.microsoft.com/office/powerpoint/2010/main" val="37860253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635913" y="1052546"/>
            <a:ext cx="10583775" cy="5659150"/>
          </a:xfrm>
        </p:spPr>
        <p:txBody>
          <a:bodyPr>
            <a:noAutofit/>
          </a:bodyPr>
          <a:lstStyle/>
          <a:p>
            <a:pPr lvl="0" algn="l">
              <a:lnSpc>
                <a:spcPct val="120000"/>
              </a:lnSpc>
            </a:pPr>
            <a:r>
              <a:rPr lang="en-US" sz="1600" dirty="0">
                <a:latin typeface="Arial" panose="020B0604020202020204" pitchFamily="34" charset="0"/>
                <a:cs typeface="Arial" panose="020B0604020202020204" pitchFamily="34" charset="0"/>
              </a:rPr>
              <a:t>Hash-based distribution : </a:t>
            </a:r>
          </a:p>
          <a:p>
            <a:pPr marL="285750" lvl="0" indent="-285750" algn="l">
              <a:lnSpc>
                <a:spcPct val="120000"/>
              </a:lnSpc>
              <a:buFont typeface="Arial" panose="020B0604020202020204" pitchFamily="34" charset="0"/>
              <a:buChar char="•"/>
            </a:pPr>
            <a:r>
              <a:rPr lang="en-US" sz="1600" dirty="0">
                <a:latin typeface="Arial" panose="020B0604020202020204" pitchFamily="34" charset="0"/>
                <a:cs typeface="Arial" panose="020B0604020202020204" pitchFamily="34" charset="0"/>
              </a:rPr>
              <a:t>By default, it uses a 5-tuple (source IP, source port, destination IP, destination port, and protocol type) hash to map traffic to available servers. </a:t>
            </a:r>
          </a:p>
          <a:p>
            <a:pPr marL="285750" lvl="0" indent="-285750" algn="l">
              <a:lnSpc>
                <a:spcPct val="120000"/>
              </a:lnSpc>
              <a:buFont typeface="Arial" panose="020B0604020202020204" pitchFamily="34" charset="0"/>
              <a:buChar char="•"/>
            </a:pPr>
            <a:r>
              <a:rPr lang="en-US" sz="1600" dirty="0">
                <a:latin typeface="Arial" panose="020B0604020202020204" pitchFamily="34" charset="0"/>
                <a:cs typeface="Arial" panose="020B0604020202020204" pitchFamily="34" charset="0"/>
              </a:rPr>
              <a:t>Stickiness only within a transport session. </a:t>
            </a:r>
          </a:p>
          <a:p>
            <a:pPr marL="285750" lvl="0" indent="-285750" algn="l">
              <a:lnSpc>
                <a:spcPct val="120000"/>
              </a:lnSpc>
              <a:buFont typeface="Arial" panose="020B0604020202020204" pitchFamily="34" charset="0"/>
              <a:buChar char="•"/>
            </a:pPr>
            <a:r>
              <a:rPr lang="en-US" sz="1600" dirty="0">
                <a:latin typeface="Arial" panose="020B0604020202020204" pitchFamily="34" charset="0"/>
                <a:cs typeface="Arial" panose="020B0604020202020204" pitchFamily="34" charset="0"/>
              </a:rPr>
              <a:t>Packets in the same TCP or UDP session will be directed to the same instance behind the load-balanced endpoint. </a:t>
            </a:r>
          </a:p>
          <a:p>
            <a:pPr marL="285750" lvl="0" indent="-285750" algn="l">
              <a:lnSpc>
                <a:spcPct val="120000"/>
              </a:lnSpc>
              <a:buFont typeface="Arial" panose="020B0604020202020204" pitchFamily="34" charset="0"/>
              <a:buChar char="•"/>
            </a:pPr>
            <a:r>
              <a:rPr lang="en-US" sz="1600" dirty="0">
                <a:latin typeface="Arial" panose="020B0604020202020204" pitchFamily="34" charset="0"/>
                <a:cs typeface="Arial" panose="020B0604020202020204" pitchFamily="34" charset="0"/>
              </a:rPr>
              <a:t>When the client closes and reopens the connection or starts a new session from the same source IP, the source port changes. This may cause the traffic to go to a different endpoint in a different datacenter.</a:t>
            </a:r>
          </a:p>
          <a:p>
            <a:pPr lvl="0" algn="l">
              <a:lnSpc>
                <a:spcPct val="120000"/>
              </a:lnSpc>
            </a:pPr>
            <a:r>
              <a:rPr lang="en-US" sz="1600" dirty="0">
                <a:latin typeface="Arial" panose="020B0604020202020204" pitchFamily="34" charset="0"/>
                <a:cs typeface="Arial" panose="020B0604020202020204" pitchFamily="34" charset="0"/>
              </a:rPr>
              <a:t>Port forwarding</a:t>
            </a:r>
          </a:p>
          <a:p>
            <a:pPr lvl="0" algn="l">
              <a:lnSpc>
                <a:spcPct val="120000"/>
              </a:lnSpc>
            </a:pPr>
            <a:r>
              <a:rPr lang="en-US" sz="1600" dirty="0">
                <a:latin typeface="Arial" panose="020B0604020202020204" pitchFamily="34" charset="0"/>
                <a:cs typeface="Arial" panose="020B0604020202020204" pitchFamily="34" charset="0"/>
              </a:rPr>
              <a:t>Automatic reconfiguration during scale up/down</a:t>
            </a:r>
          </a:p>
          <a:p>
            <a:pPr lvl="0" algn="l">
              <a:lnSpc>
                <a:spcPct val="120000"/>
              </a:lnSpc>
            </a:pPr>
            <a:r>
              <a:rPr lang="en-US" sz="1600" dirty="0">
                <a:latin typeface="Arial" panose="020B0604020202020204" pitchFamily="34" charset="0"/>
                <a:cs typeface="Arial" panose="020B0604020202020204" pitchFamily="34" charset="0"/>
              </a:rPr>
              <a:t>Service monitoring by probes:</a:t>
            </a:r>
          </a:p>
          <a:p>
            <a:pPr marL="285750" lvl="0" indent="-285750" algn="l">
              <a:lnSpc>
                <a:spcPct val="120000"/>
              </a:lnSpc>
              <a:buFont typeface="Arial" panose="020B0604020202020204" pitchFamily="34" charset="0"/>
              <a:buChar char="•"/>
            </a:pPr>
            <a:r>
              <a:rPr lang="en-US" sz="1600" b="1" dirty="0"/>
              <a:t>Guest agent probe (on PaaS VMs only):</a:t>
            </a:r>
            <a:r>
              <a:rPr lang="en-US" sz="1600" dirty="0"/>
              <a:t>  utilizes the guest agent inside the virtual machine – check to HTTP 200</a:t>
            </a:r>
          </a:p>
          <a:p>
            <a:pPr marL="285750" lvl="0" indent="-285750" algn="l">
              <a:lnSpc>
                <a:spcPct val="120000"/>
              </a:lnSpc>
              <a:buFont typeface="Arial" panose="020B0604020202020204" pitchFamily="34" charset="0"/>
              <a:buChar char="•"/>
            </a:pPr>
            <a:r>
              <a:rPr lang="en-US" sz="1600" b="1" dirty="0"/>
              <a:t>HTTP custom probe:</a:t>
            </a:r>
            <a:r>
              <a:rPr lang="en-US" sz="1600" dirty="0"/>
              <a:t> Probe your endpoint on instance each 15 sec for TCP ACK or HTTP 200 within the timeout period.</a:t>
            </a:r>
          </a:p>
          <a:p>
            <a:pPr marL="285750" indent="-285750" algn="l">
              <a:lnSpc>
                <a:spcPct val="120000"/>
              </a:lnSpc>
              <a:buFont typeface="Arial" panose="020B0604020202020204" pitchFamily="34" charset="0"/>
              <a:buChar char="•"/>
            </a:pPr>
            <a:r>
              <a:rPr lang="en-US" sz="1600" b="1" dirty="0"/>
              <a:t>TCP custom probe: </a:t>
            </a:r>
            <a:r>
              <a:rPr lang="en-US" sz="1600" dirty="0"/>
              <a:t>relies on successful TCP session establishment to a defined probe port.</a:t>
            </a:r>
            <a:endParaRPr lang="ru-RU" sz="1600" dirty="0">
              <a:latin typeface="Arial" panose="020B0604020202020204" pitchFamily="34" charset="0"/>
              <a:cs typeface="Arial" panose="020B0604020202020204" pitchFamily="34" charset="0"/>
            </a:endParaRPr>
          </a:p>
        </p:txBody>
      </p:sp>
      <p:sp>
        <p:nvSpPr>
          <p:cNvPr id="4" name="Title 3"/>
          <p:cNvSpPr>
            <a:spLocks noGrp="1"/>
          </p:cNvSpPr>
          <p:nvPr>
            <p:ph type="ctrTitle"/>
          </p:nvPr>
        </p:nvSpPr>
        <p:spPr>
          <a:xfrm>
            <a:off x="447332" y="534594"/>
            <a:ext cx="12064818" cy="552587"/>
          </a:xfrm>
        </p:spPr>
        <p:txBody>
          <a:bodyPr>
            <a:noAutofit/>
          </a:bodyPr>
          <a:lstStyle/>
          <a:p>
            <a:r>
              <a:rPr lang="en-US" sz="4800" dirty="0"/>
              <a:t>Azure Load Balancer features</a:t>
            </a:r>
            <a:endParaRPr lang="ru-RU" sz="4800" dirty="0"/>
          </a:p>
        </p:txBody>
      </p:sp>
    </p:spTree>
    <p:extLst>
      <p:ext uri="{BB962C8B-B14F-4D97-AF65-F5344CB8AC3E}">
        <p14:creationId xmlns:p14="http://schemas.microsoft.com/office/powerpoint/2010/main" val="6171803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75932" y="183617"/>
            <a:ext cx="12064818" cy="552587"/>
          </a:xfrm>
        </p:spPr>
        <p:txBody>
          <a:bodyPr>
            <a:noAutofit/>
          </a:bodyPr>
          <a:lstStyle/>
          <a:p>
            <a:r>
              <a:rPr lang="en-US" sz="4800" dirty="0"/>
              <a:t>Azure Load Balancer distribution modes</a:t>
            </a:r>
            <a:endParaRPr lang="ru-RU" sz="4800"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8337" y="1030532"/>
            <a:ext cx="7349626" cy="3011409"/>
          </a:xfrm>
          <a:prstGeom prst="rect">
            <a:avLst/>
          </a:prstGeom>
        </p:spPr>
      </p:pic>
      <p:sp>
        <p:nvSpPr>
          <p:cNvPr id="3" name="Subtitle 2"/>
          <p:cNvSpPr>
            <a:spLocks noGrp="1"/>
          </p:cNvSpPr>
          <p:nvPr>
            <p:ph type="subTitle" idx="1"/>
          </p:nvPr>
        </p:nvSpPr>
        <p:spPr>
          <a:xfrm>
            <a:off x="130223" y="1158506"/>
            <a:ext cx="9353214" cy="810890"/>
          </a:xfrm>
        </p:spPr>
        <p:txBody>
          <a:bodyPr>
            <a:noAutofit/>
          </a:bodyPr>
          <a:lstStyle/>
          <a:p>
            <a:pPr lvl="0" algn="l">
              <a:lnSpc>
                <a:spcPct val="120000"/>
              </a:lnSpc>
            </a:pPr>
            <a:r>
              <a:rPr lang="en-US" sz="1600" dirty="0">
                <a:latin typeface="Arial" panose="020B0604020202020204" pitchFamily="34" charset="0"/>
                <a:cs typeface="Arial" panose="020B0604020202020204" pitchFamily="34" charset="0"/>
              </a:rPr>
              <a:t>IP Affinity mode: use </a:t>
            </a:r>
            <a:r>
              <a:rPr lang="fr-FR" sz="1600" dirty="0"/>
              <a:t>(Source IP, Destination IP, Protocol) to </a:t>
            </a:r>
            <a:r>
              <a:rPr lang="fr-FR" sz="1600" dirty="0" err="1"/>
              <a:t>map</a:t>
            </a:r>
            <a:r>
              <a:rPr lang="fr-FR" sz="1600" dirty="0"/>
              <a:t> </a:t>
            </a:r>
            <a:r>
              <a:rPr lang="fr-FR" sz="1600" dirty="0" err="1"/>
              <a:t>traffic</a:t>
            </a:r>
            <a:endParaRPr lang="en-US" sz="1600" dirty="0">
              <a:latin typeface="Arial" panose="020B0604020202020204" pitchFamily="34" charset="0"/>
              <a:cs typeface="Arial" panose="020B0604020202020204" pitchFamily="34" charset="0"/>
            </a:endParaRPr>
          </a:p>
          <a:p>
            <a:pPr lvl="0" algn="l">
              <a:lnSpc>
                <a:spcPct val="120000"/>
              </a:lnSpc>
            </a:pPr>
            <a:endParaRPr lang="ru-RU" sz="1600" dirty="0">
              <a:latin typeface="Arial" panose="020B0604020202020204" pitchFamily="34" charset="0"/>
              <a:cs typeface="Arial" panose="020B0604020202020204" pitchFamily="34" charset="0"/>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75964" y="3881188"/>
            <a:ext cx="7552422" cy="2976812"/>
          </a:xfrm>
          <a:prstGeom prst="rect">
            <a:avLst/>
          </a:prstGeom>
        </p:spPr>
      </p:pic>
      <p:sp>
        <p:nvSpPr>
          <p:cNvPr id="6" name="Subtitle 2"/>
          <p:cNvSpPr txBox="1">
            <a:spLocks/>
          </p:cNvSpPr>
          <p:nvPr/>
        </p:nvSpPr>
        <p:spPr>
          <a:xfrm>
            <a:off x="192569" y="4118197"/>
            <a:ext cx="9353214" cy="81089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20000"/>
              </a:lnSpc>
            </a:pPr>
            <a:r>
              <a:rPr lang="en-US" sz="1600" dirty="0">
                <a:latin typeface="Arial" panose="020B0604020202020204" pitchFamily="34" charset="0"/>
                <a:cs typeface="Arial" panose="020B0604020202020204" pitchFamily="34" charset="0"/>
              </a:rPr>
              <a:t>Hash based mode: use </a:t>
            </a:r>
            <a:r>
              <a:rPr lang="en-US" sz="1600" dirty="0"/>
              <a:t>(source IP, source port, destination IP, destination port, protocol type) hash to map traffic,  stickiness only within a transport session</a:t>
            </a:r>
            <a:endParaRPr lang="en-US" sz="1600" dirty="0">
              <a:latin typeface="Arial" panose="020B0604020202020204" pitchFamily="34" charset="0"/>
              <a:cs typeface="Arial" panose="020B0604020202020204" pitchFamily="34" charset="0"/>
            </a:endParaRPr>
          </a:p>
          <a:p>
            <a:pPr algn="l">
              <a:lnSpc>
                <a:spcPct val="120000"/>
              </a:lnSpc>
            </a:pPr>
            <a:endParaRPr lang="ru-RU"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379374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537954" y="430687"/>
            <a:ext cx="8637462" cy="348657"/>
          </a:xfrm>
        </p:spPr>
        <p:txBody>
          <a:bodyPr>
            <a:noAutofit/>
          </a:bodyPr>
          <a:lstStyle/>
          <a:p>
            <a:r>
              <a:rPr lang="en-US" sz="4800" dirty="0"/>
              <a:t>Azure Application Gateway</a:t>
            </a:r>
            <a:endParaRPr lang="ru-RU" sz="4800" dirty="0"/>
          </a:p>
        </p:txBody>
      </p:sp>
      <p:sp>
        <p:nvSpPr>
          <p:cNvPr id="6" name="TextBox 5"/>
          <p:cNvSpPr txBox="1"/>
          <p:nvPr/>
        </p:nvSpPr>
        <p:spPr>
          <a:xfrm>
            <a:off x="159327" y="861377"/>
            <a:ext cx="6327823" cy="369332"/>
          </a:xfrm>
          <a:prstGeom prst="rect">
            <a:avLst/>
          </a:prstGeom>
          <a:noFill/>
        </p:spPr>
        <p:txBody>
          <a:bodyPr wrap="none" rtlCol="0">
            <a:spAutoFit/>
          </a:bodyPr>
          <a:lstStyle/>
          <a:p>
            <a:r>
              <a:rPr lang="en-US" dirty="0"/>
              <a:t>Requests balancing/routing, firewall features and health checking</a:t>
            </a:r>
            <a:endParaRPr lang="ru-RU"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4745" y="1230709"/>
            <a:ext cx="5892652" cy="3805418"/>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22430" y="1230708"/>
            <a:ext cx="5443988" cy="5339757"/>
          </a:xfrm>
          <a:prstGeom prst="rect">
            <a:avLst/>
          </a:prstGeom>
        </p:spPr>
      </p:pic>
    </p:spTree>
    <p:extLst>
      <p:ext uri="{BB962C8B-B14F-4D97-AF65-F5344CB8AC3E}">
        <p14:creationId xmlns:p14="http://schemas.microsoft.com/office/powerpoint/2010/main" val="16973277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0" y="296028"/>
            <a:ext cx="12064818" cy="552587"/>
          </a:xfrm>
        </p:spPr>
        <p:txBody>
          <a:bodyPr>
            <a:noAutofit/>
          </a:bodyPr>
          <a:lstStyle/>
          <a:p>
            <a:r>
              <a:rPr lang="en-US" sz="4800" dirty="0"/>
              <a:t>Azure Application Gateway</a:t>
            </a:r>
            <a:endParaRPr lang="ru-RU" sz="4800" dirty="0"/>
          </a:p>
        </p:txBody>
      </p:sp>
      <p:sp>
        <p:nvSpPr>
          <p:cNvPr id="2" name="TextBox 1"/>
          <p:cNvSpPr txBox="1"/>
          <p:nvPr/>
        </p:nvSpPr>
        <p:spPr>
          <a:xfrm>
            <a:off x="476596" y="678475"/>
            <a:ext cx="10897985" cy="7431265"/>
          </a:xfrm>
          <a:prstGeom prst="rect">
            <a:avLst/>
          </a:prstGeom>
          <a:noFill/>
        </p:spPr>
        <p:txBody>
          <a:bodyPr wrap="square" rtlCol="0">
            <a:spAutoFit/>
          </a:bodyPr>
          <a:lstStyle/>
          <a:p>
            <a:pPr>
              <a:lnSpc>
                <a:spcPct val="150000"/>
              </a:lnSpc>
            </a:pPr>
            <a:r>
              <a:rPr lang="en-US" sz="2000" dirty="0"/>
              <a:t>Application Gateway currently supports layer-7 application delivery for the following:</a:t>
            </a:r>
          </a:p>
          <a:p>
            <a:pPr marL="285750" indent="-285750">
              <a:lnSpc>
                <a:spcPct val="150000"/>
              </a:lnSpc>
              <a:buFont typeface="Arial" panose="020B0604020202020204" pitchFamily="34" charset="0"/>
              <a:buChar char="•"/>
            </a:pPr>
            <a:r>
              <a:rPr lang="en-US" sz="2000" b="1" dirty="0"/>
              <a:t>HTTP load balancing</a:t>
            </a:r>
          </a:p>
          <a:p>
            <a:pPr marL="285750" indent="-285750">
              <a:lnSpc>
                <a:spcPct val="150000"/>
              </a:lnSpc>
              <a:buFont typeface="Arial" panose="020B0604020202020204" pitchFamily="34" charset="0"/>
              <a:buChar char="•"/>
            </a:pPr>
            <a:r>
              <a:rPr lang="en-US" sz="2000" b="1" dirty="0"/>
              <a:t>Cookie-based session affinity</a:t>
            </a:r>
          </a:p>
          <a:p>
            <a:pPr marL="285750" indent="-285750">
              <a:lnSpc>
                <a:spcPct val="150000"/>
              </a:lnSpc>
              <a:buFont typeface="Arial" panose="020B0604020202020204" pitchFamily="34" charset="0"/>
              <a:buChar char="•"/>
            </a:pPr>
            <a:r>
              <a:rPr lang="en-US" sz="2000" b="1" dirty="0"/>
              <a:t>Secure Sockets Layer (SSL) offload</a:t>
            </a:r>
          </a:p>
          <a:p>
            <a:pPr marL="285750" indent="-285750">
              <a:lnSpc>
                <a:spcPct val="150000"/>
              </a:lnSpc>
              <a:buFont typeface="Arial" panose="020B0604020202020204" pitchFamily="34" charset="0"/>
              <a:buChar char="•"/>
            </a:pPr>
            <a:r>
              <a:rPr lang="en-US" sz="2000" b="1" dirty="0"/>
              <a:t>URL-based content routing </a:t>
            </a:r>
          </a:p>
          <a:p>
            <a:pPr marL="285750" indent="-285750">
              <a:lnSpc>
                <a:spcPct val="150000"/>
              </a:lnSpc>
              <a:buFont typeface="Arial" panose="020B0604020202020204" pitchFamily="34" charset="0"/>
              <a:buChar char="•"/>
            </a:pPr>
            <a:r>
              <a:rPr lang="en-US" sz="2000" b="1" dirty="0"/>
              <a:t>Multi-site routing</a:t>
            </a:r>
          </a:p>
          <a:p>
            <a:pPr>
              <a:lnSpc>
                <a:spcPct val="150000"/>
              </a:lnSpc>
            </a:pPr>
            <a:endParaRPr lang="en-US" sz="2000" dirty="0"/>
          </a:p>
          <a:p>
            <a:pPr>
              <a:lnSpc>
                <a:spcPct val="150000"/>
              </a:lnSpc>
            </a:pPr>
            <a:r>
              <a:rPr lang="en-US" sz="2000" dirty="0"/>
              <a:t>HTTP layer 7 load balancing is useful for:</a:t>
            </a:r>
          </a:p>
          <a:p>
            <a:pPr marL="285750" indent="-285750">
              <a:lnSpc>
                <a:spcPct val="150000"/>
              </a:lnSpc>
              <a:buFont typeface="Arial" panose="020B0604020202020204" pitchFamily="34" charset="0"/>
              <a:buChar char="•"/>
            </a:pPr>
            <a:r>
              <a:rPr lang="en-US" sz="2000" dirty="0"/>
              <a:t>Applications that require requests from the same user/client session to reach the same back-end virtual </a:t>
            </a:r>
            <a:r>
              <a:rPr lang="en-US" sz="2000" dirty="0" err="1"/>
              <a:t>machine.Examples</a:t>
            </a:r>
            <a:r>
              <a:rPr lang="en-US" sz="2000" dirty="0"/>
              <a:t> of these applications would be shopping cart apps and web mail servers.</a:t>
            </a:r>
          </a:p>
          <a:p>
            <a:pPr marL="285750" indent="-285750">
              <a:lnSpc>
                <a:spcPct val="150000"/>
              </a:lnSpc>
              <a:buFont typeface="Arial" panose="020B0604020202020204" pitchFamily="34" charset="0"/>
              <a:buChar char="•"/>
            </a:pPr>
            <a:r>
              <a:rPr lang="en-US" sz="2000" dirty="0"/>
              <a:t>Applications that want to free web server farms from SSL termination overhead.</a:t>
            </a:r>
          </a:p>
          <a:p>
            <a:pPr marL="285750" indent="-285750">
              <a:lnSpc>
                <a:spcPct val="150000"/>
              </a:lnSpc>
              <a:buFont typeface="Arial" panose="020B0604020202020204" pitchFamily="34" charset="0"/>
              <a:buChar char="•"/>
            </a:pPr>
            <a:r>
              <a:rPr lang="en-US" sz="2000" dirty="0"/>
              <a:t>Applications, such as a content delivery network, that requires multiple HTTP requests on the same long-running TCP connection to be routed or load balanced to different back-end servers.</a:t>
            </a:r>
          </a:p>
          <a:p>
            <a:pPr>
              <a:lnSpc>
                <a:spcPct val="150000"/>
              </a:lnSpc>
            </a:pPr>
            <a:endParaRPr lang="en-US" sz="2000" dirty="0"/>
          </a:p>
          <a:p>
            <a:pPr>
              <a:lnSpc>
                <a:spcPct val="150000"/>
              </a:lnSpc>
            </a:pPr>
            <a:r>
              <a:rPr lang="en-US" sz="2000" dirty="0"/>
              <a:t>Application Gateway available in </a:t>
            </a:r>
            <a:r>
              <a:rPr lang="ru-RU" sz="2000" dirty="0"/>
              <a:t>3 </a:t>
            </a:r>
            <a:r>
              <a:rPr lang="en-US" sz="2000" dirty="0"/>
              <a:t>sizes : Small ( on for dev/</a:t>
            </a:r>
            <a:r>
              <a:rPr lang="en-US" sz="2000" dirty="0" err="1"/>
              <a:t>qa</a:t>
            </a:r>
            <a:r>
              <a:rPr lang="en-US" sz="2000" dirty="0"/>
              <a:t> ), Medium, Large.</a:t>
            </a:r>
          </a:p>
          <a:p>
            <a:pPr>
              <a:lnSpc>
                <a:spcPct val="150000"/>
              </a:lnSpc>
            </a:pPr>
            <a:endParaRPr lang="ru-RU" sz="2000" dirty="0"/>
          </a:p>
        </p:txBody>
      </p:sp>
    </p:spTree>
    <p:extLst>
      <p:ext uri="{BB962C8B-B14F-4D97-AF65-F5344CB8AC3E}">
        <p14:creationId xmlns:p14="http://schemas.microsoft.com/office/powerpoint/2010/main" val="38249317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447332" y="1655100"/>
            <a:ext cx="10573558" cy="2535899"/>
          </a:xfrm>
          <a:prstGeom prst="rect">
            <a:avLst/>
          </a:prstGeom>
        </p:spPr>
      </p:pic>
      <p:sp>
        <p:nvSpPr>
          <p:cNvPr id="4" name="Title 3"/>
          <p:cNvSpPr>
            <a:spLocks noGrp="1"/>
          </p:cNvSpPr>
          <p:nvPr>
            <p:ph type="ctrTitle"/>
          </p:nvPr>
        </p:nvSpPr>
        <p:spPr>
          <a:xfrm>
            <a:off x="447332" y="499959"/>
            <a:ext cx="12064818" cy="552587"/>
          </a:xfrm>
        </p:spPr>
        <p:txBody>
          <a:bodyPr>
            <a:noAutofit/>
          </a:bodyPr>
          <a:lstStyle/>
          <a:p>
            <a:r>
              <a:rPr lang="en-US" sz="4800" dirty="0"/>
              <a:t>Azure Application Gateway</a:t>
            </a:r>
            <a:endParaRPr lang="ru-RU" sz="4800" dirty="0"/>
          </a:p>
        </p:txBody>
      </p:sp>
      <p:sp>
        <p:nvSpPr>
          <p:cNvPr id="2" name="TextBox 1"/>
          <p:cNvSpPr txBox="1"/>
          <p:nvPr/>
        </p:nvSpPr>
        <p:spPr>
          <a:xfrm>
            <a:off x="594360" y="1052547"/>
            <a:ext cx="10579608" cy="923330"/>
          </a:xfrm>
          <a:prstGeom prst="rect">
            <a:avLst/>
          </a:prstGeom>
          <a:noFill/>
        </p:spPr>
        <p:txBody>
          <a:bodyPr wrap="square" rtlCol="0">
            <a:spAutoFit/>
          </a:bodyPr>
          <a:lstStyle/>
          <a:p>
            <a:r>
              <a:rPr lang="en-US" dirty="0"/>
              <a:t>The following table shows an average performance throughput for each application gateway instance:</a:t>
            </a:r>
          </a:p>
          <a:p>
            <a:endParaRPr lang="en-US" dirty="0"/>
          </a:p>
          <a:p>
            <a:endParaRPr lang="ru-RU" dirty="0"/>
          </a:p>
        </p:txBody>
      </p:sp>
    </p:spTree>
    <p:extLst>
      <p:ext uri="{BB962C8B-B14F-4D97-AF65-F5344CB8AC3E}">
        <p14:creationId xmlns:p14="http://schemas.microsoft.com/office/powerpoint/2010/main" val="25789581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537954" y="1241178"/>
            <a:ext cx="8637462" cy="348657"/>
          </a:xfrm>
        </p:spPr>
        <p:txBody>
          <a:bodyPr>
            <a:noAutofit/>
          </a:bodyPr>
          <a:lstStyle/>
          <a:p>
            <a:r>
              <a:rPr lang="en-US" sz="4800" dirty="0"/>
              <a:t>Azure Application Gateway:</a:t>
            </a:r>
            <a:br>
              <a:rPr lang="en-US" sz="4800" dirty="0"/>
            </a:br>
            <a:r>
              <a:rPr lang="en-US" sz="4800" dirty="0"/>
              <a:t>Web Application Firewall (WAF )</a:t>
            </a:r>
            <a:endParaRPr lang="ru-RU" sz="4800"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7495" y="2026252"/>
            <a:ext cx="8278380" cy="5458587"/>
          </a:xfrm>
          <a:prstGeom prst="rect">
            <a:avLst/>
          </a:prstGeom>
        </p:spPr>
      </p:pic>
    </p:spTree>
    <p:extLst>
      <p:ext uri="{BB962C8B-B14F-4D97-AF65-F5344CB8AC3E}">
        <p14:creationId xmlns:p14="http://schemas.microsoft.com/office/powerpoint/2010/main" val="31096922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266295" y="726964"/>
            <a:ext cx="9646153" cy="4032572"/>
          </a:xfrm>
        </p:spPr>
        <p:txBody>
          <a:bodyPr>
            <a:noAutofit/>
          </a:bodyPr>
          <a:lstStyle/>
          <a:p>
            <a:pPr marL="342900" lvl="0" indent="-342900" algn="l">
              <a:lnSpc>
                <a:spcPct val="120000"/>
              </a:lnSpc>
              <a:buAutoNum type="arabicParenR"/>
            </a:pPr>
            <a:r>
              <a:rPr lang="en-US" dirty="0"/>
              <a:t>Web application in cloud – end-to-end solution</a:t>
            </a:r>
          </a:p>
          <a:p>
            <a:pPr marL="342900" lvl="0" indent="-342900" algn="l">
              <a:lnSpc>
                <a:spcPct val="120000"/>
              </a:lnSpc>
              <a:buAutoNum type="arabicParenR"/>
            </a:pPr>
            <a:r>
              <a:rPr lang="en-US" dirty="0"/>
              <a:t>High availability services </a:t>
            </a:r>
          </a:p>
          <a:p>
            <a:pPr marL="800100" lvl="1" indent="-342900" algn="l">
              <a:lnSpc>
                <a:spcPct val="120000"/>
              </a:lnSpc>
              <a:buAutoNum type="arabicParenR"/>
            </a:pPr>
            <a:r>
              <a:rPr lang="en-US" dirty="0"/>
              <a:t>Azure DNS</a:t>
            </a:r>
          </a:p>
          <a:p>
            <a:pPr marL="800100" lvl="1" indent="-342900" algn="l">
              <a:lnSpc>
                <a:spcPct val="120000"/>
              </a:lnSpc>
              <a:buAutoNum type="arabicParenR"/>
            </a:pPr>
            <a:r>
              <a:rPr lang="en-US" dirty="0"/>
              <a:t>Traffic Manager</a:t>
            </a:r>
          </a:p>
          <a:p>
            <a:pPr marL="342900" lvl="0" indent="-342900" algn="l">
              <a:lnSpc>
                <a:spcPct val="120000"/>
              </a:lnSpc>
              <a:buAutoNum type="arabicParenR"/>
            </a:pPr>
            <a:r>
              <a:rPr lang="en-US" dirty="0"/>
              <a:t>Load Balancing</a:t>
            </a:r>
          </a:p>
          <a:p>
            <a:pPr marL="800100" lvl="1" indent="-342900" algn="l">
              <a:lnSpc>
                <a:spcPct val="120000"/>
              </a:lnSpc>
              <a:buAutoNum type="arabicParenR"/>
            </a:pPr>
            <a:r>
              <a:rPr lang="en-US" dirty="0"/>
              <a:t>Application Gateway</a:t>
            </a:r>
          </a:p>
          <a:p>
            <a:pPr marL="800100" lvl="1" indent="-342900" algn="l">
              <a:lnSpc>
                <a:spcPct val="120000"/>
              </a:lnSpc>
              <a:buAutoNum type="arabicParenR"/>
            </a:pPr>
            <a:r>
              <a:rPr lang="en-US" dirty="0"/>
              <a:t>Azure Internal Load Balancer</a:t>
            </a:r>
          </a:p>
          <a:p>
            <a:pPr marL="342900" indent="-342900" algn="l">
              <a:lnSpc>
                <a:spcPct val="120000"/>
              </a:lnSpc>
              <a:buFont typeface="Arial" panose="020B0604020202020204" pitchFamily="34" charset="0"/>
              <a:buAutoNum type="arabicParenR"/>
            </a:pPr>
            <a:r>
              <a:rPr lang="en-US" dirty="0"/>
              <a:t>API Management, Mobile App, Logical App</a:t>
            </a:r>
          </a:p>
          <a:p>
            <a:pPr marL="342900" lvl="0" indent="-342900" algn="l">
              <a:lnSpc>
                <a:spcPct val="120000"/>
              </a:lnSpc>
              <a:buAutoNum type="arabicParenR"/>
            </a:pPr>
            <a:r>
              <a:rPr lang="en-US" dirty="0"/>
              <a:t>App Services: Web apps</a:t>
            </a:r>
          </a:p>
          <a:p>
            <a:pPr marL="800100" lvl="1" indent="-342900" algn="l">
              <a:lnSpc>
                <a:spcPct val="120000"/>
              </a:lnSpc>
              <a:buAutoNum type="arabicParenR"/>
            </a:pPr>
            <a:r>
              <a:rPr lang="en-US" dirty="0"/>
              <a:t>Plans &amp; features</a:t>
            </a:r>
          </a:p>
          <a:p>
            <a:pPr marL="800100" lvl="1" indent="-342900" algn="l">
              <a:lnSpc>
                <a:spcPct val="120000"/>
              </a:lnSpc>
              <a:buAutoNum type="arabicParenR"/>
            </a:pPr>
            <a:r>
              <a:rPr lang="en-US" dirty="0"/>
              <a:t>Staging environment</a:t>
            </a:r>
          </a:p>
          <a:p>
            <a:pPr marL="800100" lvl="1" indent="-342900" algn="l">
              <a:lnSpc>
                <a:spcPct val="120000"/>
              </a:lnSpc>
              <a:buAutoNum type="arabicParenR"/>
            </a:pPr>
            <a:r>
              <a:rPr lang="en-US" dirty="0"/>
              <a:t>Web jobs </a:t>
            </a:r>
          </a:p>
        </p:txBody>
      </p:sp>
      <p:sp>
        <p:nvSpPr>
          <p:cNvPr id="4" name="Title 3"/>
          <p:cNvSpPr>
            <a:spLocks noGrp="1"/>
          </p:cNvSpPr>
          <p:nvPr>
            <p:ph type="ctrTitle"/>
          </p:nvPr>
        </p:nvSpPr>
        <p:spPr>
          <a:xfrm>
            <a:off x="2128815" y="112031"/>
            <a:ext cx="4061076" cy="552587"/>
          </a:xfrm>
        </p:spPr>
        <p:txBody>
          <a:bodyPr>
            <a:noAutofit/>
          </a:bodyPr>
          <a:lstStyle/>
          <a:p>
            <a:r>
              <a:rPr lang="en-US" sz="4800" dirty="0"/>
              <a:t>Contents</a:t>
            </a:r>
            <a:endParaRPr lang="ru-RU" sz="4800" dirty="0"/>
          </a:p>
        </p:txBody>
      </p:sp>
    </p:spTree>
    <p:extLst>
      <p:ext uri="{BB962C8B-B14F-4D97-AF65-F5344CB8AC3E}">
        <p14:creationId xmlns:p14="http://schemas.microsoft.com/office/powerpoint/2010/main" val="27691983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0" y="296028"/>
            <a:ext cx="12064818" cy="552587"/>
          </a:xfrm>
        </p:spPr>
        <p:txBody>
          <a:bodyPr>
            <a:noAutofit/>
          </a:bodyPr>
          <a:lstStyle/>
          <a:p>
            <a:r>
              <a:rPr lang="en-US" sz="4800" dirty="0"/>
              <a:t>Web Application Firewall</a:t>
            </a:r>
            <a:endParaRPr lang="ru-RU" sz="4800" dirty="0"/>
          </a:p>
        </p:txBody>
      </p:sp>
      <p:sp>
        <p:nvSpPr>
          <p:cNvPr id="2" name="TextBox 1"/>
          <p:cNvSpPr txBox="1"/>
          <p:nvPr/>
        </p:nvSpPr>
        <p:spPr>
          <a:xfrm>
            <a:off x="594359" y="1052547"/>
            <a:ext cx="10897985" cy="5492273"/>
          </a:xfrm>
          <a:prstGeom prst="rect">
            <a:avLst/>
          </a:prstGeom>
          <a:noFill/>
        </p:spPr>
        <p:txBody>
          <a:bodyPr wrap="square" rtlCol="0">
            <a:spAutoFit/>
          </a:bodyPr>
          <a:lstStyle/>
          <a:p>
            <a:pPr>
              <a:lnSpc>
                <a:spcPct val="150000"/>
              </a:lnSpc>
            </a:pPr>
            <a:r>
              <a:rPr lang="en-US" dirty="0"/>
              <a:t>Baseline protection against most of the OWASP top 10 common web vulnerabilities.</a:t>
            </a:r>
          </a:p>
          <a:p>
            <a:pPr marL="285750" indent="-285750">
              <a:lnSpc>
                <a:spcPct val="150000"/>
              </a:lnSpc>
              <a:buFont typeface="Arial" panose="020B0604020202020204" pitchFamily="34" charset="0"/>
              <a:buChar char="•"/>
            </a:pPr>
            <a:r>
              <a:rPr lang="en-US" dirty="0"/>
              <a:t>SQL injection protection</a:t>
            </a:r>
          </a:p>
          <a:p>
            <a:pPr marL="285750" indent="-285750">
              <a:lnSpc>
                <a:spcPct val="150000"/>
              </a:lnSpc>
              <a:buFont typeface="Arial" panose="020B0604020202020204" pitchFamily="34" charset="0"/>
              <a:buChar char="•"/>
            </a:pPr>
            <a:r>
              <a:rPr lang="en-US" dirty="0"/>
              <a:t>Cross site scripting protection</a:t>
            </a:r>
          </a:p>
          <a:p>
            <a:pPr marL="285750" indent="-285750">
              <a:lnSpc>
                <a:spcPct val="150000"/>
              </a:lnSpc>
              <a:buFont typeface="Arial" panose="020B0604020202020204" pitchFamily="34" charset="0"/>
              <a:buChar char="•"/>
            </a:pPr>
            <a:r>
              <a:rPr lang="en-US" dirty="0"/>
              <a:t>Common Web Attacks Protection such as command injection, HTTP request smuggling, HTTP response splitting, and remote file inclusion attack</a:t>
            </a:r>
          </a:p>
          <a:p>
            <a:pPr marL="285750" indent="-285750">
              <a:lnSpc>
                <a:spcPct val="150000"/>
              </a:lnSpc>
              <a:buFont typeface="Arial" panose="020B0604020202020204" pitchFamily="34" charset="0"/>
              <a:buChar char="•"/>
            </a:pPr>
            <a:r>
              <a:rPr lang="en-US" dirty="0"/>
              <a:t>Protection against HTTP protocol violations</a:t>
            </a:r>
          </a:p>
          <a:p>
            <a:pPr marL="285750" indent="-285750">
              <a:lnSpc>
                <a:spcPct val="150000"/>
              </a:lnSpc>
              <a:buFont typeface="Arial" panose="020B0604020202020204" pitchFamily="34" charset="0"/>
              <a:buChar char="•"/>
            </a:pPr>
            <a:r>
              <a:rPr lang="en-US" dirty="0"/>
              <a:t>Protection against HTTP protocol anomalies such as missing host user-agent and accept headers</a:t>
            </a:r>
          </a:p>
          <a:p>
            <a:pPr marL="285750" indent="-285750">
              <a:lnSpc>
                <a:spcPct val="150000"/>
              </a:lnSpc>
              <a:buFont typeface="Arial" panose="020B0604020202020204" pitchFamily="34" charset="0"/>
              <a:buChar char="•"/>
            </a:pPr>
            <a:r>
              <a:rPr lang="en-US" dirty="0"/>
              <a:t>HTTP </a:t>
            </a:r>
            <a:r>
              <a:rPr lang="en-US" dirty="0" err="1"/>
              <a:t>DoS</a:t>
            </a:r>
            <a:r>
              <a:rPr lang="en-US" dirty="0"/>
              <a:t> Protections including HTTP flooding and slow HTTP </a:t>
            </a:r>
            <a:r>
              <a:rPr lang="en-US" dirty="0" err="1"/>
              <a:t>DoS</a:t>
            </a:r>
            <a:r>
              <a:rPr lang="en-US" dirty="0"/>
              <a:t> prevention</a:t>
            </a:r>
          </a:p>
          <a:p>
            <a:pPr marL="285750" indent="-285750">
              <a:lnSpc>
                <a:spcPct val="150000"/>
              </a:lnSpc>
              <a:buFont typeface="Arial" panose="020B0604020202020204" pitchFamily="34" charset="0"/>
              <a:buChar char="•"/>
            </a:pPr>
            <a:r>
              <a:rPr lang="en-US" dirty="0"/>
              <a:t>Prevention against bots, crawlers, and scanners</a:t>
            </a:r>
          </a:p>
          <a:p>
            <a:pPr marL="285750" indent="-285750">
              <a:lnSpc>
                <a:spcPct val="150000"/>
              </a:lnSpc>
              <a:buFont typeface="Arial" panose="020B0604020202020204" pitchFamily="34" charset="0"/>
              <a:buChar char="•"/>
            </a:pPr>
            <a:r>
              <a:rPr lang="en-US" dirty="0"/>
              <a:t>Detection of common application misconfigurations (i.e. Apache, IIS, </a:t>
            </a:r>
            <a:r>
              <a:rPr lang="en-US" dirty="0" err="1"/>
              <a:t>etc</a:t>
            </a:r>
            <a:r>
              <a:rPr lang="en-US" dirty="0"/>
              <a:t>)</a:t>
            </a:r>
          </a:p>
          <a:p>
            <a:pPr>
              <a:lnSpc>
                <a:spcPct val="150000"/>
              </a:lnSpc>
            </a:pPr>
            <a:endParaRPr lang="en-US" dirty="0"/>
          </a:p>
          <a:p>
            <a:pPr>
              <a:lnSpc>
                <a:spcPct val="150000"/>
              </a:lnSpc>
            </a:pPr>
            <a:endParaRPr lang="en-US" dirty="0"/>
          </a:p>
          <a:p>
            <a:pPr>
              <a:lnSpc>
                <a:spcPct val="150000"/>
              </a:lnSpc>
            </a:pPr>
            <a:endParaRPr lang="ru-RU" sz="2000" dirty="0"/>
          </a:p>
        </p:txBody>
      </p:sp>
      <p:sp>
        <p:nvSpPr>
          <p:cNvPr id="3" name="TextBox 2"/>
          <p:cNvSpPr txBox="1"/>
          <p:nvPr/>
        </p:nvSpPr>
        <p:spPr>
          <a:xfrm>
            <a:off x="3962400" y="6068291"/>
            <a:ext cx="6248400" cy="646331"/>
          </a:xfrm>
          <a:prstGeom prst="rect">
            <a:avLst/>
          </a:prstGeom>
          <a:noFill/>
        </p:spPr>
        <p:txBody>
          <a:bodyPr wrap="square" rtlCol="0">
            <a:spAutoFit/>
          </a:bodyPr>
          <a:lstStyle/>
          <a:p>
            <a:r>
              <a:rPr lang="en-US" dirty="0"/>
              <a:t>OWASP = Open Web Application Security Project - owasp.org/</a:t>
            </a:r>
          </a:p>
          <a:p>
            <a:endParaRPr lang="ru-RU" dirty="0"/>
          </a:p>
        </p:txBody>
      </p:sp>
    </p:spTree>
    <p:extLst>
      <p:ext uri="{BB962C8B-B14F-4D97-AF65-F5344CB8AC3E}">
        <p14:creationId xmlns:p14="http://schemas.microsoft.com/office/powerpoint/2010/main" val="17282058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0" y="296028"/>
            <a:ext cx="12064818" cy="552587"/>
          </a:xfrm>
        </p:spPr>
        <p:txBody>
          <a:bodyPr>
            <a:noAutofit/>
          </a:bodyPr>
          <a:lstStyle/>
          <a:p>
            <a:r>
              <a:rPr lang="en-US" sz="4800" dirty="0"/>
              <a:t>Web Application Firewall</a:t>
            </a:r>
            <a:endParaRPr lang="ru-RU" sz="4800" dirty="0"/>
          </a:p>
        </p:txBody>
      </p:sp>
      <p:sp>
        <p:nvSpPr>
          <p:cNvPr id="2" name="TextBox 1"/>
          <p:cNvSpPr txBox="1"/>
          <p:nvPr/>
        </p:nvSpPr>
        <p:spPr>
          <a:xfrm>
            <a:off x="594359" y="1052547"/>
            <a:ext cx="10870277" cy="4245778"/>
          </a:xfrm>
          <a:prstGeom prst="rect">
            <a:avLst/>
          </a:prstGeom>
          <a:noFill/>
        </p:spPr>
        <p:txBody>
          <a:bodyPr wrap="square" rtlCol="0">
            <a:spAutoFit/>
          </a:bodyPr>
          <a:lstStyle/>
          <a:p>
            <a:pPr>
              <a:lnSpc>
                <a:spcPct val="150000"/>
              </a:lnSpc>
            </a:pPr>
            <a:r>
              <a:rPr lang="en-US" dirty="0"/>
              <a:t>Application Gateway WAF can be configured to run in the following two modes:</a:t>
            </a:r>
          </a:p>
          <a:p>
            <a:pPr>
              <a:lnSpc>
                <a:spcPct val="150000"/>
              </a:lnSpc>
            </a:pPr>
            <a:endParaRPr lang="en-US" b="1" dirty="0"/>
          </a:p>
          <a:p>
            <a:pPr>
              <a:lnSpc>
                <a:spcPct val="150000"/>
              </a:lnSpc>
            </a:pPr>
            <a:r>
              <a:rPr lang="en-US" b="1" dirty="0"/>
              <a:t>Detection mode</a:t>
            </a:r>
            <a:r>
              <a:rPr lang="en-US" dirty="0"/>
              <a:t> – WAF monitors and logs all threat alerts into a log file:</a:t>
            </a:r>
          </a:p>
          <a:p>
            <a:pPr marL="1200150" lvl="2" indent="-285750">
              <a:lnSpc>
                <a:spcPct val="150000"/>
              </a:lnSpc>
              <a:buFont typeface="Arial" panose="020B0604020202020204" pitchFamily="34" charset="0"/>
              <a:buChar char="•"/>
            </a:pPr>
            <a:r>
              <a:rPr lang="en-US" dirty="0"/>
              <a:t>Logging diagnostics for Application Gateway should be ON in Diagnostics section. </a:t>
            </a:r>
          </a:p>
          <a:p>
            <a:pPr marL="1200150" lvl="2" indent="-285750">
              <a:lnSpc>
                <a:spcPct val="150000"/>
              </a:lnSpc>
              <a:buFont typeface="Arial" panose="020B0604020202020204" pitchFamily="34" charset="0"/>
              <a:buChar char="•"/>
            </a:pPr>
            <a:r>
              <a:rPr lang="en-US" dirty="0"/>
              <a:t>WAF log is selected and turned ON</a:t>
            </a:r>
          </a:p>
          <a:p>
            <a:pPr>
              <a:lnSpc>
                <a:spcPct val="150000"/>
              </a:lnSpc>
            </a:pPr>
            <a:endParaRPr lang="en-US" dirty="0"/>
          </a:p>
          <a:p>
            <a:pPr>
              <a:lnSpc>
                <a:spcPct val="150000"/>
              </a:lnSpc>
            </a:pPr>
            <a:r>
              <a:rPr lang="en-US" b="1" dirty="0"/>
              <a:t>Prevention mode</a:t>
            </a:r>
            <a:r>
              <a:rPr lang="en-US" dirty="0"/>
              <a:t> – blocks intrusions and attacks detected by its rules:</a:t>
            </a:r>
          </a:p>
          <a:p>
            <a:pPr marL="742950" lvl="1" indent="-285750">
              <a:lnSpc>
                <a:spcPct val="150000"/>
              </a:lnSpc>
              <a:buFont typeface="Arial" panose="020B0604020202020204" pitchFamily="34" charset="0"/>
              <a:buChar char="•"/>
            </a:pPr>
            <a:r>
              <a:rPr lang="en-US" dirty="0"/>
              <a:t>The attacker receives a 403 unauthorized access exception and the connection is terminated. </a:t>
            </a:r>
          </a:p>
          <a:p>
            <a:pPr marL="742950" lvl="1" indent="-285750">
              <a:lnSpc>
                <a:spcPct val="150000"/>
              </a:lnSpc>
              <a:buFont typeface="Arial" panose="020B0604020202020204" pitchFamily="34" charset="0"/>
              <a:buChar char="•"/>
            </a:pPr>
            <a:r>
              <a:rPr lang="en-US" dirty="0"/>
              <a:t>Prevention mode continues to log such attacks in the WAF logs.</a:t>
            </a:r>
          </a:p>
          <a:p>
            <a:pPr>
              <a:lnSpc>
                <a:spcPct val="150000"/>
              </a:lnSpc>
            </a:pPr>
            <a:endParaRPr lang="ru-RU" sz="2000" dirty="0"/>
          </a:p>
        </p:txBody>
      </p:sp>
      <p:sp>
        <p:nvSpPr>
          <p:cNvPr id="5" name="TextBox 4"/>
          <p:cNvSpPr txBox="1"/>
          <p:nvPr/>
        </p:nvSpPr>
        <p:spPr>
          <a:xfrm>
            <a:off x="698268" y="6047111"/>
            <a:ext cx="10870277" cy="400110"/>
          </a:xfrm>
          <a:prstGeom prst="rect">
            <a:avLst/>
          </a:prstGeom>
          <a:noFill/>
        </p:spPr>
        <p:txBody>
          <a:bodyPr wrap="square" rtlCol="0">
            <a:spAutoFit/>
          </a:bodyPr>
          <a:lstStyle/>
          <a:p>
            <a:r>
              <a:rPr lang="en-US" sz="2000" dirty="0"/>
              <a:t>Another option for Firewall is to use Barracuda application firewall in front of web facing apps.</a:t>
            </a:r>
            <a:endParaRPr lang="ru-RU" sz="2000" dirty="0"/>
          </a:p>
        </p:txBody>
      </p:sp>
    </p:spTree>
    <p:extLst>
      <p:ext uri="{BB962C8B-B14F-4D97-AF65-F5344CB8AC3E}">
        <p14:creationId xmlns:p14="http://schemas.microsoft.com/office/powerpoint/2010/main" val="13046262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92164" y="289647"/>
            <a:ext cx="12064818" cy="552587"/>
          </a:xfrm>
        </p:spPr>
        <p:txBody>
          <a:bodyPr>
            <a:noAutofit/>
          </a:bodyPr>
          <a:lstStyle/>
          <a:p>
            <a:r>
              <a:rPr lang="en-US" sz="4800" dirty="0"/>
              <a:t>Application Gateway vs Load Balancer</a:t>
            </a:r>
            <a:endParaRPr lang="ru-RU" sz="4800" dirty="0"/>
          </a:p>
        </p:txBody>
      </p:sp>
      <p:pic>
        <p:nvPicPr>
          <p:cNvPr id="3" name="Picture 2"/>
          <p:cNvPicPr>
            <a:picLocks noChangeAspect="1"/>
          </p:cNvPicPr>
          <p:nvPr/>
        </p:nvPicPr>
        <p:blipFill>
          <a:blip r:embed="rId2"/>
          <a:stretch>
            <a:fillRect/>
          </a:stretch>
        </p:blipFill>
        <p:spPr>
          <a:xfrm>
            <a:off x="2395728" y="948404"/>
            <a:ext cx="6675120" cy="5829055"/>
          </a:xfrm>
          <a:prstGeom prst="rect">
            <a:avLst/>
          </a:prstGeom>
        </p:spPr>
      </p:pic>
    </p:spTree>
    <p:extLst>
      <p:ext uri="{BB962C8B-B14F-4D97-AF65-F5344CB8AC3E}">
        <p14:creationId xmlns:p14="http://schemas.microsoft.com/office/powerpoint/2010/main" val="7547972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92164" y="289647"/>
            <a:ext cx="12064818" cy="552587"/>
          </a:xfrm>
        </p:spPr>
        <p:txBody>
          <a:bodyPr>
            <a:noAutofit/>
          </a:bodyPr>
          <a:lstStyle/>
          <a:p>
            <a:r>
              <a:rPr lang="en-US" sz="4800" dirty="0"/>
              <a:t>Azure App Services</a:t>
            </a:r>
            <a:endParaRPr lang="ru-RU" sz="4800" dirty="0"/>
          </a:p>
        </p:txBody>
      </p:sp>
      <p:pic>
        <p:nvPicPr>
          <p:cNvPr id="9" name="Picture 8"/>
          <p:cNvPicPr>
            <a:picLocks noChangeAspect="1"/>
          </p:cNvPicPr>
          <p:nvPr/>
        </p:nvPicPr>
        <p:blipFill>
          <a:blip r:embed="rId2"/>
          <a:stretch>
            <a:fillRect/>
          </a:stretch>
        </p:blipFill>
        <p:spPr>
          <a:xfrm>
            <a:off x="0" y="1780310"/>
            <a:ext cx="12039050" cy="2867569"/>
          </a:xfrm>
          <a:prstGeom prst="rect">
            <a:avLst/>
          </a:prstGeom>
        </p:spPr>
      </p:pic>
    </p:spTree>
    <p:extLst>
      <p:ext uri="{BB962C8B-B14F-4D97-AF65-F5344CB8AC3E}">
        <p14:creationId xmlns:p14="http://schemas.microsoft.com/office/powerpoint/2010/main" val="2536735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223115"/>
            <a:ext cx="11655425" cy="900113"/>
          </a:xfrm>
          <a:prstGeom prst="rect">
            <a:avLst/>
          </a:prstGeom>
        </p:spPr>
        <p:txBody>
          <a:bodyPr/>
          <a:lstStyle/>
          <a:p>
            <a:r>
              <a:rPr lang="en-US" dirty="0" err="1"/>
              <a:t>AppServices</a:t>
            </a:r>
            <a:r>
              <a:rPr lang="en-US" dirty="0"/>
              <a:t>: Mobile Apps</a:t>
            </a:r>
            <a:endParaRPr lang="ru-RU" dirty="0"/>
          </a:p>
        </p:txBody>
      </p:sp>
      <p:pic>
        <p:nvPicPr>
          <p:cNvPr id="2050" name="Picture 2" descr="Mobile App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93656" y="0"/>
            <a:ext cx="5714582" cy="299950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72449" y="1871560"/>
            <a:ext cx="11884024" cy="4801314"/>
          </a:xfrm>
          <a:prstGeom prst="rect">
            <a:avLst/>
          </a:prstGeom>
          <a:noFill/>
        </p:spPr>
        <p:txBody>
          <a:bodyPr wrap="square" rtlCol="0">
            <a:spAutoFit/>
          </a:bodyPr>
          <a:lstStyle/>
          <a:p>
            <a:pPr marL="285750" indent="-285750">
              <a:buFont typeface="Arial" panose="020B0604020202020204" pitchFamily="34" charset="0"/>
              <a:buChar char="•"/>
            </a:pPr>
            <a:r>
              <a:rPr lang="en-US" b="1" dirty="0"/>
              <a:t>Authentication and Authorization</a:t>
            </a:r>
            <a:r>
              <a:rPr lang="en-US" dirty="0"/>
              <a:t> -  based on </a:t>
            </a:r>
            <a:r>
              <a:rPr lang="en-US" dirty="0" err="1"/>
              <a:t>Oauth</a:t>
            </a:r>
            <a:r>
              <a:rPr lang="en-US" dirty="0"/>
              <a:t> 2.0: </a:t>
            </a:r>
          </a:p>
          <a:p>
            <a:r>
              <a:rPr lang="en-US" dirty="0"/>
              <a:t>Azure Active Directory for enterprise authentication, Facebook, </a:t>
            </a:r>
          </a:p>
          <a:p>
            <a:r>
              <a:rPr lang="en-US" dirty="0"/>
              <a:t>Google, Twitter, Microsoft Account…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Data Access</a:t>
            </a:r>
            <a:r>
              <a:rPr lang="en-US" dirty="0"/>
              <a:t> - OData v3 data source linked to SQL Azure/on-premises SQL Server. Entity Framework with integration to </a:t>
            </a:r>
            <a:r>
              <a:rPr lang="en-US" dirty="0" err="1"/>
              <a:t>noSQL</a:t>
            </a:r>
            <a:r>
              <a:rPr lang="en-US" dirty="0"/>
              <a:t> and SQL data providers, including </a:t>
            </a:r>
            <a:r>
              <a:rPr lang="en-US" dirty="0">
                <a:hlinkClick r:id="rId3"/>
              </a:rPr>
              <a:t>Azure Table Storage</a:t>
            </a:r>
            <a:r>
              <a:rPr lang="en-US" dirty="0"/>
              <a:t>, MongoDB, </a:t>
            </a:r>
            <a:r>
              <a:rPr lang="en-US" dirty="0" err="1">
                <a:hlinkClick r:id="rId4"/>
              </a:rPr>
              <a:t>DocumentDB</a:t>
            </a:r>
            <a:r>
              <a:rPr lang="en-US" dirty="0"/>
              <a:t> and SaaS API providers like Office 365 and Salesforce.com.</a:t>
            </a:r>
          </a:p>
          <a:p>
            <a:endParaRPr lang="en-US" dirty="0"/>
          </a:p>
          <a:p>
            <a:pPr marL="285750" indent="-285750">
              <a:buFont typeface="Arial" panose="020B0604020202020204" pitchFamily="34" charset="0"/>
              <a:buChar char="•"/>
            </a:pPr>
            <a:r>
              <a:rPr lang="en-US" b="1" dirty="0"/>
              <a:t>Offline Sync</a:t>
            </a:r>
            <a:r>
              <a:rPr lang="en-US" dirty="0"/>
              <a:t> - Our Client SDKs helps to build apps that operate with an offline data set that can be automatically synchronized with the backend data, including conflict resolution support.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Push Notifications</a:t>
            </a:r>
            <a:r>
              <a:rPr lang="en-US" dirty="0"/>
              <a:t> – Azure Notification Hubs, allowing you to send push notifications to millions of users simultaneously.</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Client SDKs</a:t>
            </a:r>
            <a:r>
              <a:rPr lang="en-US" dirty="0"/>
              <a:t> - Native development (</a:t>
            </a:r>
            <a:r>
              <a:rPr lang="en-US" dirty="0">
                <a:hlinkClick r:id="rId5"/>
              </a:rPr>
              <a:t>iOS</a:t>
            </a:r>
            <a:r>
              <a:rPr lang="en-US" dirty="0"/>
              <a:t>, </a:t>
            </a:r>
            <a:r>
              <a:rPr lang="en-US" dirty="0">
                <a:hlinkClick r:id="rId6"/>
              </a:rPr>
              <a:t>Android</a:t>
            </a:r>
            <a:r>
              <a:rPr lang="en-US" dirty="0"/>
              <a:t>, </a:t>
            </a:r>
            <a:r>
              <a:rPr lang="en-US" dirty="0">
                <a:hlinkClick r:id="rId7"/>
              </a:rPr>
              <a:t>Windows</a:t>
            </a:r>
            <a:r>
              <a:rPr lang="en-US" dirty="0"/>
              <a:t>), cross-platform development (</a:t>
            </a:r>
            <a:r>
              <a:rPr lang="en-US" dirty="0" err="1">
                <a:hlinkClick r:id="rId7"/>
              </a:rPr>
              <a:t>Xamarin</a:t>
            </a:r>
            <a:r>
              <a:rPr lang="en-US" dirty="0">
                <a:hlinkClick r:id="rId7"/>
              </a:rPr>
              <a:t> for iOS and Android</a:t>
            </a:r>
            <a:r>
              <a:rPr lang="en-US" dirty="0"/>
              <a:t>, </a:t>
            </a:r>
            <a:r>
              <a:rPr lang="en-US" dirty="0" err="1">
                <a:hlinkClick r:id="rId8"/>
              </a:rPr>
              <a:t>Xamarin</a:t>
            </a:r>
            <a:r>
              <a:rPr lang="en-US" dirty="0">
                <a:hlinkClick r:id="rId8"/>
              </a:rPr>
              <a:t> Forms</a:t>
            </a:r>
            <a:r>
              <a:rPr lang="en-US" dirty="0"/>
              <a:t>) and hybrid application development (</a:t>
            </a:r>
            <a:r>
              <a:rPr lang="en-US" dirty="0">
                <a:hlinkClick r:id="rId9"/>
              </a:rPr>
              <a:t>Apache Cordova</a:t>
            </a:r>
            <a:r>
              <a:rPr lang="en-US" dirty="0"/>
              <a:t>). Each client SDK is available with an MIT license and is open-source.</a:t>
            </a:r>
            <a:endParaRPr lang="ru-RU" dirty="0"/>
          </a:p>
        </p:txBody>
      </p:sp>
    </p:spTree>
    <p:extLst>
      <p:ext uri="{BB962C8B-B14F-4D97-AF65-F5344CB8AC3E}">
        <p14:creationId xmlns:p14="http://schemas.microsoft.com/office/powerpoint/2010/main" val="5092092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41721" y="195406"/>
            <a:ext cx="11655425" cy="900113"/>
          </a:xfrm>
          <a:prstGeom prst="rect">
            <a:avLst/>
          </a:prstGeom>
        </p:spPr>
        <p:txBody>
          <a:bodyPr/>
          <a:lstStyle/>
          <a:p>
            <a:r>
              <a:rPr lang="en-US"/>
              <a:t>App Services</a:t>
            </a:r>
            <a:r>
              <a:rPr lang="en-US" dirty="0"/>
              <a:t>: Mobile Apps</a:t>
            </a:r>
            <a:endParaRPr lang="ru-RU" dirty="0"/>
          </a:p>
        </p:txBody>
      </p:sp>
      <p:sp>
        <p:nvSpPr>
          <p:cNvPr id="3" name="Content Placeholder 2"/>
          <p:cNvSpPr>
            <a:spLocks noGrp="1"/>
          </p:cNvSpPr>
          <p:nvPr>
            <p:ph idx="4294967295"/>
          </p:nvPr>
        </p:nvSpPr>
        <p:spPr>
          <a:xfrm>
            <a:off x="263525" y="1095519"/>
            <a:ext cx="11928475" cy="5613400"/>
          </a:xfrm>
          <a:prstGeom prst="rect">
            <a:avLst/>
          </a:prstGeom>
        </p:spPr>
        <p:txBody>
          <a:bodyPr/>
          <a:lstStyle/>
          <a:p>
            <a:pPr marL="0" indent="0">
              <a:buNone/>
            </a:pPr>
            <a:endParaRPr lang="en-US" sz="1600" b="1" dirty="0">
              <a:latin typeface="+mj-lt"/>
            </a:endParaRPr>
          </a:p>
          <a:p>
            <a:pPr marL="0" indent="0">
              <a:buNone/>
            </a:pPr>
            <a:endParaRPr lang="en-US" sz="1600" b="1" dirty="0">
              <a:latin typeface="+mj-lt"/>
            </a:endParaRPr>
          </a:p>
        </p:txBody>
      </p:sp>
      <p:pic>
        <p:nvPicPr>
          <p:cNvPr id="4" name="Picture 3"/>
          <p:cNvPicPr>
            <a:picLocks noChangeAspect="1"/>
          </p:cNvPicPr>
          <p:nvPr/>
        </p:nvPicPr>
        <p:blipFill>
          <a:blip r:embed="rId2"/>
          <a:stretch>
            <a:fillRect/>
          </a:stretch>
        </p:blipFill>
        <p:spPr>
          <a:xfrm>
            <a:off x="7727626" y="633803"/>
            <a:ext cx="4266947" cy="2924594"/>
          </a:xfrm>
          <a:prstGeom prst="rect">
            <a:avLst/>
          </a:prstGeom>
        </p:spPr>
      </p:pic>
      <p:pic>
        <p:nvPicPr>
          <p:cNvPr id="6" name="Picture 5"/>
          <p:cNvPicPr>
            <a:picLocks noChangeAspect="1"/>
          </p:cNvPicPr>
          <p:nvPr/>
        </p:nvPicPr>
        <p:blipFill>
          <a:blip r:embed="rId3"/>
          <a:stretch>
            <a:fillRect/>
          </a:stretch>
        </p:blipFill>
        <p:spPr>
          <a:xfrm>
            <a:off x="83416" y="1298968"/>
            <a:ext cx="4186237" cy="3113230"/>
          </a:xfrm>
          <a:prstGeom prst="rect">
            <a:avLst/>
          </a:prstGeom>
        </p:spPr>
      </p:pic>
      <p:sp>
        <p:nvSpPr>
          <p:cNvPr id="7" name="TextBox 6"/>
          <p:cNvSpPr txBox="1"/>
          <p:nvPr/>
        </p:nvSpPr>
        <p:spPr>
          <a:xfrm>
            <a:off x="0" y="910853"/>
            <a:ext cx="5081442" cy="369332"/>
          </a:xfrm>
          <a:prstGeom prst="rect">
            <a:avLst/>
          </a:prstGeom>
          <a:noFill/>
        </p:spPr>
        <p:txBody>
          <a:bodyPr wrap="square" rtlCol="0">
            <a:spAutoFit/>
          </a:bodyPr>
          <a:lstStyle/>
          <a:p>
            <a:r>
              <a:rPr lang="en-US" dirty="0"/>
              <a:t>Easy management for API calls and handlers</a:t>
            </a:r>
            <a:endParaRPr lang="ru-RU" dirty="0"/>
          </a:p>
        </p:txBody>
      </p:sp>
      <p:sp>
        <p:nvSpPr>
          <p:cNvPr id="8" name="TextBox 7"/>
          <p:cNvSpPr txBox="1"/>
          <p:nvPr/>
        </p:nvSpPr>
        <p:spPr>
          <a:xfrm>
            <a:off x="4913133" y="3902219"/>
            <a:ext cx="7278867" cy="369332"/>
          </a:xfrm>
          <a:prstGeom prst="rect">
            <a:avLst/>
          </a:prstGeom>
          <a:noFill/>
        </p:spPr>
        <p:txBody>
          <a:bodyPr wrap="square" rtlCol="0">
            <a:spAutoFit/>
          </a:bodyPr>
          <a:lstStyle/>
          <a:p>
            <a:r>
              <a:rPr lang="en-US" dirty="0"/>
              <a:t>Integration with Notification Hub to manage Push notifications</a:t>
            </a:r>
            <a:endParaRPr lang="ru-RU" dirty="0"/>
          </a:p>
        </p:txBody>
      </p:sp>
      <p:pic>
        <p:nvPicPr>
          <p:cNvPr id="3074" name="Picture 2" descr="https://acom.azurecomcdn.net/80C57D/cdn/mediahandler/docarticles/dpsmedia-prod/azure.microsoft.com/en-us/documentation/articles/notification-hubs-push-notification-overview/20160902050141/notification-hub-diagram.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02086" y="4210771"/>
            <a:ext cx="5600700" cy="2581275"/>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6664036" y="340985"/>
            <a:ext cx="5680364" cy="646331"/>
          </a:xfrm>
          <a:prstGeom prst="rect">
            <a:avLst/>
          </a:prstGeom>
          <a:noFill/>
        </p:spPr>
        <p:txBody>
          <a:bodyPr wrap="square" rtlCol="0">
            <a:spAutoFit/>
          </a:bodyPr>
          <a:lstStyle/>
          <a:p>
            <a:r>
              <a:rPr lang="en-US" dirty="0"/>
              <a:t>Built-in portal features – quick start templates for client apps</a:t>
            </a:r>
            <a:endParaRPr lang="ru-RU" dirty="0"/>
          </a:p>
        </p:txBody>
      </p:sp>
    </p:spTree>
    <p:extLst>
      <p:ext uri="{BB962C8B-B14F-4D97-AF65-F5344CB8AC3E}">
        <p14:creationId xmlns:p14="http://schemas.microsoft.com/office/powerpoint/2010/main" val="4847050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0"/>
            <a:ext cx="11655425" cy="900113"/>
          </a:xfrm>
          <a:prstGeom prst="rect">
            <a:avLst/>
          </a:prstGeom>
        </p:spPr>
        <p:txBody>
          <a:bodyPr/>
          <a:lstStyle/>
          <a:p>
            <a:r>
              <a:rPr lang="en-US" dirty="0"/>
              <a:t>Azure Notification Hub</a:t>
            </a:r>
            <a:endParaRPr lang="ru-RU" dirty="0"/>
          </a:p>
        </p:txBody>
      </p:sp>
      <p:sp>
        <p:nvSpPr>
          <p:cNvPr id="5" name="TextBox 4"/>
          <p:cNvSpPr txBox="1"/>
          <p:nvPr/>
        </p:nvSpPr>
        <p:spPr>
          <a:xfrm>
            <a:off x="72449" y="694963"/>
            <a:ext cx="11884024" cy="7104189"/>
          </a:xfrm>
          <a:prstGeom prst="rect">
            <a:avLst/>
          </a:prstGeom>
          <a:noFill/>
        </p:spPr>
        <p:txBody>
          <a:bodyPr wrap="square" rtlCol="0">
            <a:spAutoFit/>
          </a:bodyPr>
          <a:lstStyle/>
          <a:p>
            <a:pPr marL="342900" indent="-342900">
              <a:lnSpc>
                <a:spcPct val="150000"/>
              </a:lnSpc>
              <a:buFont typeface="+mj-lt"/>
              <a:buAutoNum type="arabicPeriod"/>
            </a:pPr>
            <a:r>
              <a:rPr lang="en-US" b="1" dirty="0"/>
              <a:t>Multiple platforms:</a:t>
            </a:r>
          </a:p>
          <a:p>
            <a:pPr marL="742950" lvl="1" indent="-285750">
              <a:lnSpc>
                <a:spcPct val="150000"/>
              </a:lnSpc>
              <a:buFont typeface="Arial" panose="020B0604020202020204" pitchFamily="34" charset="0"/>
              <a:buChar char="•"/>
            </a:pPr>
            <a:r>
              <a:rPr lang="en-US" dirty="0"/>
              <a:t>Support for all major mobile platforms</a:t>
            </a:r>
          </a:p>
          <a:p>
            <a:pPr marL="742950" lvl="1" indent="-285750">
              <a:lnSpc>
                <a:spcPct val="150000"/>
              </a:lnSpc>
              <a:buFont typeface="Arial" panose="020B0604020202020204" pitchFamily="34" charset="0"/>
              <a:buChar char="•"/>
            </a:pPr>
            <a:r>
              <a:rPr lang="en-US" dirty="0"/>
              <a:t>Common interface to send notifications to all supported platforms. </a:t>
            </a:r>
          </a:p>
          <a:p>
            <a:pPr marL="742950" lvl="1" indent="-285750">
              <a:lnSpc>
                <a:spcPct val="150000"/>
              </a:lnSpc>
              <a:buFont typeface="Arial" panose="020B0604020202020204" pitchFamily="34" charset="0"/>
              <a:buChar char="•"/>
            </a:pPr>
            <a:r>
              <a:rPr lang="en-US" dirty="0"/>
              <a:t>Device handle management. </a:t>
            </a:r>
          </a:p>
          <a:p>
            <a:pPr marL="342900" indent="-342900">
              <a:lnSpc>
                <a:spcPct val="150000"/>
              </a:lnSpc>
              <a:buFont typeface="+mj-lt"/>
              <a:buAutoNum type="arabicPeriod"/>
            </a:pPr>
            <a:r>
              <a:rPr lang="en-US" b="1" dirty="0"/>
              <a:t>Works with any back-end</a:t>
            </a:r>
            <a:r>
              <a:rPr lang="en-US" dirty="0"/>
              <a:t>: Cloud or on-premises, any programming language .NET, PHP, Java, Node…</a:t>
            </a:r>
          </a:p>
          <a:p>
            <a:pPr marL="342900" indent="-342900">
              <a:lnSpc>
                <a:spcPct val="150000"/>
              </a:lnSpc>
              <a:buFont typeface="+mj-lt"/>
              <a:buAutoNum type="arabicPeriod"/>
            </a:pPr>
            <a:r>
              <a:rPr lang="en-US" b="1" dirty="0"/>
              <a:t>Scale:</a:t>
            </a:r>
            <a:r>
              <a:rPr lang="en-US" dirty="0"/>
              <a:t> Notification hubs scale to millions of devices without the need to re-architect or shard.</a:t>
            </a:r>
          </a:p>
          <a:p>
            <a:pPr marL="342900" indent="-342900">
              <a:lnSpc>
                <a:spcPct val="150000"/>
              </a:lnSpc>
              <a:buFont typeface="+mj-lt"/>
              <a:buAutoNum type="arabicPeriod"/>
            </a:pPr>
            <a:r>
              <a:rPr lang="en-US" b="1" dirty="0"/>
              <a:t>Rich set of delivery patterns</a:t>
            </a:r>
            <a:r>
              <a:rPr lang="en-US" dirty="0"/>
              <a:t>:</a:t>
            </a:r>
          </a:p>
          <a:p>
            <a:pPr marL="742950" lvl="1" indent="-285750">
              <a:lnSpc>
                <a:spcPct val="150000"/>
              </a:lnSpc>
              <a:buFont typeface="Arial" panose="020B0604020202020204" pitchFamily="34" charset="0"/>
              <a:buChar char="•"/>
            </a:pPr>
            <a:r>
              <a:rPr lang="en-US" i="1" dirty="0"/>
              <a:t>Broadcast</a:t>
            </a:r>
            <a:r>
              <a:rPr lang="en-US" dirty="0"/>
              <a:t>: allows for near-simultaneous broadcast to millions of devices with a single API call.</a:t>
            </a:r>
          </a:p>
          <a:p>
            <a:pPr marL="742950" lvl="1" indent="-285750">
              <a:lnSpc>
                <a:spcPct val="150000"/>
              </a:lnSpc>
              <a:buFont typeface="Arial" panose="020B0604020202020204" pitchFamily="34" charset="0"/>
              <a:buChar char="•"/>
            </a:pPr>
            <a:r>
              <a:rPr lang="en-US" i="1" dirty="0"/>
              <a:t>Unicast/Multicast</a:t>
            </a:r>
            <a:r>
              <a:rPr lang="en-US" dirty="0"/>
              <a:t>: Push to tags representing individual users, including all of their devices; or wider group; for example, separate form factors (tablet vs. phone).</a:t>
            </a:r>
          </a:p>
          <a:p>
            <a:pPr marL="742950" lvl="1" indent="-285750">
              <a:lnSpc>
                <a:spcPct val="150000"/>
              </a:lnSpc>
              <a:buFont typeface="Arial" panose="020B0604020202020204" pitchFamily="34" charset="0"/>
              <a:buChar char="•"/>
            </a:pPr>
            <a:r>
              <a:rPr lang="en-US" i="1" dirty="0"/>
              <a:t>Segmentation</a:t>
            </a:r>
            <a:r>
              <a:rPr lang="en-US" dirty="0"/>
              <a:t>: Push to complex segment defined by tag expressions (for example, devices in New York following the Yankees).</a:t>
            </a:r>
          </a:p>
          <a:p>
            <a:pPr marL="342900" indent="-342900">
              <a:lnSpc>
                <a:spcPct val="150000"/>
              </a:lnSpc>
              <a:buFont typeface="+mj-lt"/>
              <a:buAutoNum type="arabicPeriod"/>
            </a:pPr>
            <a:r>
              <a:rPr lang="en-US" b="1" dirty="0"/>
              <a:t>Personalization</a:t>
            </a:r>
            <a:r>
              <a:rPr lang="en-US" dirty="0"/>
              <a:t>: Each device can have one or more templates, to achieve per-device localization and personalization without affecting back-end code.</a:t>
            </a:r>
          </a:p>
          <a:p>
            <a:pPr marL="342900" indent="-342900">
              <a:lnSpc>
                <a:spcPct val="150000"/>
              </a:lnSpc>
              <a:buFont typeface="+mj-lt"/>
              <a:buAutoNum type="arabicPeriod"/>
            </a:pPr>
            <a:r>
              <a:rPr lang="en-US" b="1" dirty="0"/>
              <a:t>Security</a:t>
            </a:r>
            <a:r>
              <a:rPr lang="en-US" dirty="0"/>
              <a:t>: Shared Access Secret (SAS) or federated authentication.</a:t>
            </a:r>
          </a:p>
          <a:p>
            <a:pPr marL="342900" indent="-342900">
              <a:lnSpc>
                <a:spcPct val="150000"/>
              </a:lnSpc>
              <a:buFont typeface="+mj-lt"/>
              <a:buAutoNum type="arabicPeriod"/>
            </a:pPr>
            <a:r>
              <a:rPr lang="en-US" b="1" dirty="0"/>
              <a:t>Rich telemetry</a:t>
            </a:r>
            <a:r>
              <a:rPr lang="en-US" dirty="0"/>
              <a:t>: Available in the portal and programmatically.</a:t>
            </a:r>
          </a:p>
          <a:p>
            <a:pPr marL="285750" indent="-285750">
              <a:lnSpc>
                <a:spcPct val="150000"/>
              </a:lnSpc>
              <a:buFont typeface="Arial" panose="020B0604020202020204" pitchFamily="34" charset="0"/>
              <a:buChar char="•"/>
            </a:pPr>
            <a:endParaRPr lang="ru-RU" dirty="0"/>
          </a:p>
        </p:txBody>
      </p:sp>
    </p:spTree>
    <p:extLst>
      <p:ext uri="{BB962C8B-B14F-4D97-AF65-F5344CB8AC3E}">
        <p14:creationId xmlns:p14="http://schemas.microsoft.com/office/powerpoint/2010/main" val="31576473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41721" y="195406"/>
            <a:ext cx="11655425" cy="900113"/>
          </a:xfrm>
          <a:prstGeom prst="rect">
            <a:avLst/>
          </a:prstGeom>
        </p:spPr>
        <p:txBody>
          <a:bodyPr/>
          <a:lstStyle/>
          <a:p>
            <a:r>
              <a:rPr lang="en-US" dirty="0" err="1"/>
              <a:t>AppServices</a:t>
            </a:r>
            <a:r>
              <a:rPr lang="en-US" dirty="0"/>
              <a:t>: Management API</a:t>
            </a:r>
            <a:endParaRPr lang="ru-RU" dirty="0"/>
          </a:p>
        </p:txBody>
      </p:sp>
      <p:sp>
        <p:nvSpPr>
          <p:cNvPr id="3" name="Content Placeholder 2"/>
          <p:cNvSpPr>
            <a:spLocks noGrp="1"/>
          </p:cNvSpPr>
          <p:nvPr>
            <p:ph idx="4294967295"/>
          </p:nvPr>
        </p:nvSpPr>
        <p:spPr>
          <a:xfrm>
            <a:off x="48781" y="857539"/>
            <a:ext cx="10633074" cy="1082387"/>
          </a:xfrm>
          <a:prstGeom prst="rect">
            <a:avLst/>
          </a:prstGeom>
        </p:spPr>
        <p:txBody>
          <a:bodyPr>
            <a:normAutofit fontScale="85000" lnSpcReduction="20000"/>
          </a:bodyPr>
          <a:lstStyle/>
          <a:p>
            <a:r>
              <a:rPr lang="en-US" sz="1600" b="1" dirty="0">
                <a:latin typeface="+mj-lt"/>
              </a:rPr>
              <a:t>Reuse. Support legacy APIs without rewriting them</a:t>
            </a:r>
          </a:p>
          <a:p>
            <a:r>
              <a:rPr lang="en-US" sz="1600" b="1" dirty="0">
                <a:latin typeface="+mj-lt"/>
              </a:rPr>
              <a:t>Access without headaches. Provide developers with access to APIs easily and automatically</a:t>
            </a:r>
          </a:p>
          <a:p>
            <a:r>
              <a:rPr lang="en-US" sz="1600" b="1" dirty="0">
                <a:latin typeface="+mj-lt"/>
              </a:rPr>
              <a:t>Security. Secure backend systems and protect APIs against rogue use or overuse</a:t>
            </a:r>
          </a:p>
          <a:p>
            <a:r>
              <a:rPr lang="en-US" sz="1600" b="1" dirty="0">
                <a:latin typeface="+mj-lt"/>
              </a:rPr>
              <a:t>Visibility. Measure which APIs are being used, how much, and by whom</a:t>
            </a:r>
          </a:p>
          <a:p>
            <a:pPr marL="0" indent="0">
              <a:buNone/>
            </a:pPr>
            <a:endParaRPr lang="en-US" sz="1600" b="1" dirty="0">
              <a:latin typeface="+mj-lt"/>
            </a:endParaRPr>
          </a:p>
        </p:txBody>
      </p:sp>
      <p:sp>
        <p:nvSpPr>
          <p:cNvPr id="5" name="Content Placeholder 2"/>
          <p:cNvSpPr txBox="1">
            <a:spLocks/>
          </p:cNvSpPr>
          <p:nvPr/>
        </p:nvSpPr>
        <p:spPr>
          <a:xfrm>
            <a:off x="201180" y="2270703"/>
            <a:ext cx="7204074" cy="177929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dirty="0"/>
              <a:t> </a:t>
            </a:r>
            <a:r>
              <a:rPr lang="en-US" sz="1600" b="1" dirty="0"/>
              <a:t>API gateway</a:t>
            </a:r>
            <a:r>
              <a:rPr lang="en-US" sz="1600" dirty="0"/>
              <a:t>:</a:t>
            </a:r>
          </a:p>
          <a:p>
            <a:pPr lvl="1"/>
            <a:r>
              <a:rPr lang="en-US" sz="1600" dirty="0"/>
              <a:t>Accepts API calls and routes them to your </a:t>
            </a:r>
            <a:r>
              <a:rPr lang="en-US" sz="1600" dirty="0" err="1"/>
              <a:t>backends</a:t>
            </a:r>
            <a:r>
              <a:rPr lang="en-US" sz="1600" dirty="0"/>
              <a:t>.</a:t>
            </a:r>
          </a:p>
          <a:p>
            <a:pPr lvl="1"/>
            <a:r>
              <a:rPr lang="en-US" sz="1600" dirty="0"/>
              <a:t>Verifies API keys, JWT tokens, certificates, and other credentials.</a:t>
            </a:r>
          </a:p>
          <a:p>
            <a:pPr lvl="1"/>
            <a:r>
              <a:rPr lang="en-US" sz="1600" dirty="0"/>
              <a:t>Enforces usage quotas and rate limits.</a:t>
            </a:r>
          </a:p>
          <a:p>
            <a:pPr lvl="1"/>
            <a:r>
              <a:rPr lang="en-US" sz="1600" dirty="0"/>
              <a:t>Transforms your API on the fly without code modifications.</a:t>
            </a:r>
          </a:p>
          <a:p>
            <a:pPr lvl="1"/>
            <a:r>
              <a:rPr lang="en-US" sz="1600" dirty="0"/>
              <a:t>Caches backend responses where set up.</a:t>
            </a:r>
          </a:p>
          <a:p>
            <a:pPr lvl="1"/>
            <a:r>
              <a:rPr lang="en-US" sz="1600" dirty="0"/>
              <a:t>Logs call metadata for analytics purposes.</a:t>
            </a:r>
          </a:p>
          <a:p>
            <a:pPr marL="0" indent="0">
              <a:buNone/>
            </a:pPr>
            <a:r>
              <a:rPr lang="en-US" sz="1600" b="1" dirty="0"/>
              <a:t>Publisher portal</a:t>
            </a:r>
            <a:r>
              <a:rPr lang="en-US" sz="1600" dirty="0"/>
              <a:t> is the administrative interface where:</a:t>
            </a:r>
          </a:p>
          <a:p>
            <a:pPr lvl="1"/>
            <a:r>
              <a:rPr lang="en-US" sz="1600" dirty="0"/>
              <a:t>Define or import API schema, package APIs into products.</a:t>
            </a:r>
          </a:p>
          <a:p>
            <a:pPr lvl="1"/>
            <a:r>
              <a:rPr lang="en-US" sz="1600" dirty="0"/>
              <a:t>Set up policies like quotas or transformations on the APIs.</a:t>
            </a:r>
          </a:p>
          <a:p>
            <a:pPr lvl="1"/>
            <a:r>
              <a:rPr lang="en-US" sz="1600" dirty="0"/>
              <a:t>Get insights from analytics</a:t>
            </a:r>
          </a:p>
          <a:p>
            <a:pPr lvl="1"/>
            <a:r>
              <a:rPr lang="en-US" sz="1600" dirty="0"/>
              <a:t>Manage users.</a:t>
            </a:r>
          </a:p>
          <a:p>
            <a:pPr marL="0" indent="0">
              <a:buNone/>
            </a:pPr>
            <a:r>
              <a:rPr lang="en-US" sz="1600" b="1" dirty="0"/>
              <a:t>Developer portal</a:t>
            </a:r>
            <a:r>
              <a:rPr lang="en-US" sz="1600" dirty="0"/>
              <a:t> :</a:t>
            </a:r>
          </a:p>
          <a:p>
            <a:pPr lvl="1"/>
            <a:r>
              <a:rPr lang="en-US" sz="1600" dirty="0"/>
              <a:t>Try out an API via the interactive console.</a:t>
            </a:r>
          </a:p>
          <a:p>
            <a:pPr lvl="1"/>
            <a:r>
              <a:rPr lang="en-US" sz="1600" dirty="0"/>
              <a:t>Create an account and subscribe to get API keys.</a:t>
            </a:r>
          </a:p>
          <a:p>
            <a:endParaRPr lang="en-US" sz="1600" b="1" dirty="0">
              <a:latin typeface="+mj-lt"/>
            </a:endParaRPr>
          </a:p>
        </p:txBody>
      </p:sp>
    </p:spTree>
    <p:extLst>
      <p:ext uri="{BB962C8B-B14F-4D97-AF65-F5344CB8AC3E}">
        <p14:creationId xmlns:p14="http://schemas.microsoft.com/office/powerpoint/2010/main" val="6497361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descr="Flow app design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9633" y="1494415"/>
            <a:ext cx="7644039" cy="522503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idx="4294967295"/>
          </p:nvPr>
        </p:nvSpPr>
        <p:spPr>
          <a:xfrm>
            <a:off x="141721" y="195406"/>
            <a:ext cx="11655425" cy="900113"/>
          </a:xfrm>
          <a:prstGeom prst="rect">
            <a:avLst/>
          </a:prstGeom>
        </p:spPr>
        <p:txBody>
          <a:bodyPr/>
          <a:lstStyle/>
          <a:p>
            <a:r>
              <a:rPr lang="en-US" dirty="0"/>
              <a:t>App Services: Logic Apps</a:t>
            </a:r>
            <a:endParaRPr lang="ru-RU" dirty="0"/>
          </a:p>
        </p:txBody>
      </p:sp>
      <p:sp>
        <p:nvSpPr>
          <p:cNvPr id="3" name="Content Placeholder 2"/>
          <p:cNvSpPr>
            <a:spLocks noGrp="1"/>
          </p:cNvSpPr>
          <p:nvPr>
            <p:ph idx="4294967295"/>
          </p:nvPr>
        </p:nvSpPr>
        <p:spPr>
          <a:xfrm>
            <a:off x="48782" y="857539"/>
            <a:ext cx="6518273" cy="4975225"/>
          </a:xfrm>
          <a:prstGeom prst="rect">
            <a:avLst/>
          </a:prstGeom>
        </p:spPr>
        <p:txBody>
          <a:bodyPr/>
          <a:lstStyle/>
          <a:p>
            <a:pPr marL="0" indent="0">
              <a:buNone/>
            </a:pPr>
            <a:r>
              <a:rPr lang="en-US" sz="1600" dirty="0"/>
              <a:t>Logic Apps - way to simplify and implement scalable integrations and workflows in the cloud. </a:t>
            </a:r>
          </a:p>
          <a:p>
            <a:pPr marL="0" indent="0">
              <a:buNone/>
            </a:pPr>
            <a:r>
              <a:rPr lang="en-US" sz="1600" dirty="0"/>
              <a:t>It provides a visual designer to model and automate your process as a series of steps i.e. workflow.</a:t>
            </a:r>
          </a:p>
          <a:p>
            <a:r>
              <a:rPr lang="en-US" sz="1600" b="1" dirty="0"/>
              <a:t>Workflow</a:t>
            </a:r>
            <a:r>
              <a:rPr lang="en-US" sz="1600" dirty="0"/>
              <a:t> - Logic Apps provides a graphical way to model your business processes as a series of steps or a workflow.</a:t>
            </a:r>
          </a:p>
          <a:p>
            <a:r>
              <a:rPr lang="en-US" sz="1600" b="1" dirty="0"/>
              <a:t>Managed Connectors</a:t>
            </a:r>
            <a:r>
              <a:rPr lang="en-US" sz="1600" dirty="0"/>
              <a:t> - Your logic apps need access to data and services. </a:t>
            </a:r>
          </a:p>
          <a:p>
            <a:r>
              <a:rPr lang="en-US" sz="1600" b="1" dirty="0"/>
              <a:t>Triggers</a:t>
            </a:r>
            <a:r>
              <a:rPr lang="en-US" sz="1600" dirty="0"/>
              <a:t> - starts a new instance of a workflow based on a specific even</a:t>
            </a:r>
          </a:p>
          <a:p>
            <a:r>
              <a:rPr lang="en-US" sz="1600" b="1" dirty="0"/>
              <a:t>Actions</a:t>
            </a:r>
            <a:r>
              <a:rPr lang="en-US" sz="1600" dirty="0"/>
              <a:t> - Each step after the trigger in a workflow is called an action. </a:t>
            </a:r>
          </a:p>
          <a:p>
            <a:r>
              <a:rPr lang="en-US" sz="1600" b="1" dirty="0"/>
              <a:t>Enterprise Integration Pack</a:t>
            </a:r>
            <a:r>
              <a:rPr lang="en-US" sz="1600" dirty="0"/>
              <a:t> - For more </a:t>
            </a:r>
          </a:p>
          <a:p>
            <a:r>
              <a:rPr lang="en-US" sz="1600" dirty="0"/>
              <a:t>advanced integration scenarios, Logic Apps </a:t>
            </a:r>
          </a:p>
          <a:p>
            <a:r>
              <a:rPr lang="en-US" sz="1600" dirty="0"/>
              <a:t>includes capabilities from BizTalk.</a:t>
            </a:r>
            <a:endParaRPr lang="en-US" sz="1600" b="1" dirty="0">
              <a:latin typeface="+mj-lt"/>
            </a:endParaRPr>
          </a:p>
        </p:txBody>
      </p:sp>
    </p:spTree>
    <p:extLst>
      <p:ext uri="{BB962C8B-B14F-4D97-AF65-F5344CB8AC3E}">
        <p14:creationId xmlns:p14="http://schemas.microsoft.com/office/powerpoint/2010/main" val="384892307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92164" y="289647"/>
            <a:ext cx="12064818" cy="552587"/>
          </a:xfrm>
        </p:spPr>
        <p:txBody>
          <a:bodyPr>
            <a:noAutofit/>
          </a:bodyPr>
          <a:lstStyle/>
          <a:p>
            <a:r>
              <a:rPr lang="en-US" sz="4800" dirty="0"/>
              <a:t>App Service plans</a:t>
            </a:r>
            <a:endParaRPr lang="ru-RU" sz="4800" dirty="0"/>
          </a:p>
        </p:txBody>
      </p:sp>
      <p:sp>
        <p:nvSpPr>
          <p:cNvPr id="6" name="TextBox 5"/>
          <p:cNvSpPr txBox="1"/>
          <p:nvPr/>
        </p:nvSpPr>
        <p:spPr>
          <a:xfrm>
            <a:off x="117765" y="842234"/>
            <a:ext cx="5714999" cy="1477328"/>
          </a:xfrm>
          <a:prstGeom prst="rect">
            <a:avLst/>
          </a:prstGeom>
          <a:noFill/>
        </p:spPr>
        <p:txBody>
          <a:bodyPr wrap="square" rtlCol="0">
            <a:spAutoFit/>
          </a:bodyPr>
          <a:lstStyle/>
          <a:p>
            <a:r>
              <a:rPr lang="en-US" dirty="0"/>
              <a:t>Recommended for try/dev/test or personal usage.</a:t>
            </a:r>
          </a:p>
          <a:p>
            <a:pPr marL="285750" indent="-285750">
              <a:buFont typeface="Arial" panose="020B0604020202020204" pitchFamily="34" charset="0"/>
              <a:buChar char="•"/>
            </a:pPr>
            <a:r>
              <a:rPr lang="en-US" dirty="0"/>
              <a:t>Free  = try for free</a:t>
            </a:r>
          </a:p>
          <a:p>
            <a:pPr marL="285750" indent="-285750">
              <a:buFont typeface="Arial" panose="020B0604020202020204" pitchFamily="34" charset="0"/>
              <a:buChar char="•"/>
            </a:pPr>
            <a:r>
              <a:rPr lang="en-US" dirty="0"/>
              <a:t>Basic = host very basic applications</a:t>
            </a:r>
          </a:p>
          <a:p>
            <a:pPr marL="285750" indent="-285750">
              <a:buFont typeface="Arial" panose="020B0604020202020204" pitchFamily="34" charset="0"/>
              <a:buChar char="•"/>
            </a:pPr>
            <a:r>
              <a:rPr lang="en-US" dirty="0"/>
              <a:t>Shared = more advanced for dev/test </a:t>
            </a:r>
          </a:p>
          <a:p>
            <a:pPr marL="285750" indent="-285750">
              <a:buFont typeface="Arial" panose="020B0604020202020204" pitchFamily="34" charset="0"/>
              <a:buChar char="•"/>
            </a:pPr>
            <a:endParaRPr lang="ru-RU" dirty="0"/>
          </a:p>
        </p:txBody>
      </p:sp>
      <p:sp>
        <p:nvSpPr>
          <p:cNvPr id="7" name="TextBox 6"/>
          <p:cNvSpPr txBox="1"/>
          <p:nvPr/>
        </p:nvSpPr>
        <p:spPr>
          <a:xfrm>
            <a:off x="6042693" y="904579"/>
            <a:ext cx="5714999" cy="923330"/>
          </a:xfrm>
          <a:prstGeom prst="rect">
            <a:avLst/>
          </a:prstGeom>
          <a:noFill/>
        </p:spPr>
        <p:txBody>
          <a:bodyPr wrap="square" rtlCol="0">
            <a:spAutoFit/>
          </a:bodyPr>
          <a:lstStyle/>
          <a:p>
            <a:r>
              <a:rPr lang="en-US" dirty="0"/>
              <a:t>Recommended for commercial production workloads</a:t>
            </a:r>
          </a:p>
          <a:p>
            <a:pPr marL="285750" indent="-285750">
              <a:buFont typeface="Arial" panose="020B0604020202020204" pitchFamily="34" charset="0"/>
              <a:buChar char="•"/>
            </a:pPr>
            <a:r>
              <a:rPr lang="en-US" dirty="0"/>
              <a:t>Standard = Go live with web and mobile</a:t>
            </a:r>
          </a:p>
          <a:p>
            <a:pPr marL="285750" indent="-285750">
              <a:buFont typeface="Arial" panose="020B0604020202020204" pitchFamily="34" charset="0"/>
              <a:buChar char="•"/>
            </a:pPr>
            <a:r>
              <a:rPr lang="en-US" dirty="0"/>
              <a:t>Premium = Enterprise scale and integration</a:t>
            </a:r>
            <a:endParaRPr lang="ru-RU" dirty="0"/>
          </a:p>
        </p:txBody>
      </p:sp>
      <p:graphicFrame>
        <p:nvGraphicFramePr>
          <p:cNvPr id="8" name="Table 7"/>
          <p:cNvGraphicFramePr>
            <a:graphicFrameLocks noGrp="1"/>
          </p:cNvGraphicFramePr>
          <p:nvPr>
            <p:extLst>
              <p:ext uri="{D42A27DB-BD31-4B8C-83A1-F6EECF244321}">
                <p14:modId xmlns:p14="http://schemas.microsoft.com/office/powerpoint/2010/main" val="2164177402"/>
              </p:ext>
            </p:extLst>
          </p:nvPr>
        </p:nvGraphicFramePr>
        <p:xfrm>
          <a:off x="369451" y="2229812"/>
          <a:ext cx="11603202" cy="4320001"/>
        </p:xfrm>
        <a:graphic>
          <a:graphicData uri="http://schemas.openxmlformats.org/drawingml/2006/table">
            <a:tbl>
              <a:tblPr firstRow="1" bandRow="1">
                <a:tableStyleId>{5C22544A-7EE6-4342-B048-85BDC9FD1C3A}</a:tableStyleId>
              </a:tblPr>
              <a:tblGrid>
                <a:gridCol w="1933867">
                  <a:extLst>
                    <a:ext uri="{9D8B030D-6E8A-4147-A177-3AD203B41FA5}">
                      <a16:colId xmlns:a16="http://schemas.microsoft.com/office/drawing/2014/main" val="2782623792"/>
                    </a:ext>
                  </a:extLst>
                </a:gridCol>
                <a:gridCol w="1933867">
                  <a:extLst>
                    <a:ext uri="{9D8B030D-6E8A-4147-A177-3AD203B41FA5}">
                      <a16:colId xmlns:a16="http://schemas.microsoft.com/office/drawing/2014/main" val="732507349"/>
                    </a:ext>
                  </a:extLst>
                </a:gridCol>
                <a:gridCol w="1933867">
                  <a:extLst>
                    <a:ext uri="{9D8B030D-6E8A-4147-A177-3AD203B41FA5}">
                      <a16:colId xmlns:a16="http://schemas.microsoft.com/office/drawing/2014/main" val="460489383"/>
                    </a:ext>
                  </a:extLst>
                </a:gridCol>
                <a:gridCol w="1933867">
                  <a:extLst>
                    <a:ext uri="{9D8B030D-6E8A-4147-A177-3AD203B41FA5}">
                      <a16:colId xmlns:a16="http://schemas.microsoft.com/office/drawing/2014/main" val="3535132464"/>
                    </a:ext>
                  </a:extLst>
                </a:gridCol>
                <a:gridCol w="1933867">
                  <a:extLst>
                    <a:ext uri="{9D8B030D-6E8A-4147-A177-3AD203B41FA5}">
                      <a16:colId xmlns:a16="http://schemas.microsoft.com/office/drawing/2014/main" val="3704246925"/>
                    </a:ext>
                  </a:extLst>
                </a:gridCol>
                <a:gridCol w="1933867">
                  <a:extLst>
                    <a:ext uri="{9D8B030D-6E8A-4147-A177-3AD203B41FA5}">
                      <a16:colId xmlns:a16="http://schemas.microsoft.com/office/drawing/2014/main" val="2596860437"/>
                    </a:ext>
                  </a:extLst>
                </a:gridCol>
              </a:tblGrid>
              <a:tr h="525703">
                <a:tc>
                  <a:txBody>
                    <a:bodyPr/>
                    <a:lstStyle/>
                    <a:p>
                      <a:endParaRPr lang="ru-RU" dirty="0"/>
                    </a:p>
                  </a:txBody>
                  <a:tcPr/>
                </a:tc>
                <a:tc>
                  <a:txBody>
                    <a:bodyPr/>
                    <a:lstStyle/>
                    <a:p>
                      <a:r>
                        <a:rPr lang="en-US" dirty="0"/>
                        <a:t>Free</a:t>
                      </a:r>
                      <a:endParaRPr lang="ru-RU" dirty="0"/>
                    </a:p>
                  </a:txBody>
                  <a:tcPr/>
                </a:tc>
                <a:tc>
                  <a:txBody>
                    <a:bodyPr/>
                    <a:lstStyle/>
                    <a:p>
                      <a:r>
                        <a:rPr lang="en-US" dirty="0"/>
                        <a:t>Basic</a:t>
                      </a:r>
                      <a:endParaRPr lang="ru-RU" dirty="0"/>
                    </a:p>
                  </a:txBody>
                  <a:tcPr/>
                </a:tc>
                <a:tc>
                  <a:txBody>
                    <a:bodyPr/>
                    <a:lstStyle/>
                    <a:p>
                      <a:r>
                        <a:rPr lang="en-US" dirty="0"/>
                        <a:t>Shared</a:t>
                      </a:r>
                      <a:endParaRPr lang="ru-RU" dirty="0"/>
                    </a:p>
                  </a:txBody>
                  <a:tcPr/>
                </a:tc>
                <a:tc>
                  <a:txBody>
                    <a:bodyPr/>
                    <a:lstStyle/>
                    <a:p>
                      <a:r>
                        <a:rPr lang="en-US" dirty="0"/>
                        <a:t>Standard</a:t>
                      </a:r>
                      <a:endParaRPr lang="ru-RU" dirty="0"/>
                    </a:p>
                  </a:txBody>
                  <a:tcPr/>
                </a:tc>
                <a:tc>
                  <a:txBody>
                    <a:bodyPr/>
                    <a:lstStyle/>
                    <a:p>
                      <a:r>
                        <a:rPr lang="en-US" dirty="0"/>
                        <a:t>Premium</a:t>
                      </a:r>
                      <a:endParaRPr lang="ru-RU" dirty="0"/>
                    </a:p>
                  </a:txBody>
                  <a:tcPr/>
                </a:tc>
                <a:extLst>
                  <a:ext uri="{0D108BD9-81ED-4DB2-BD59-A6C34878D82A}">
                    <a16:rowId xmlns:a16="http://schemas.microsoft.com/office/drawing/2014/main" val="3601887288"/>
                  </a:ext>
                </a:extLst>
              </a:tr>
              <a:tr h="525703">
                <a:tc>
                  <a:txBody>
                    <a:bodyPr/>
                    <a:lstStyle/>
                    <a:p>
                      <a:r>
                        <a:rPr lang="en-US" baseline="0" dirty="0"/>
                        <a:t>Number of apps</a:t>
                      </a:r>
                      <a:endParaRPr lang="ru-RU" dirty="0"/>
                    </a:p>
                  </a:txBody>
                  <a:tcPr/>
                </a:tc>
                <a:tc>
                  <a:txBody>
                    <a:bodyPr/>
                    <a:lstStyle/>
                    <a:p>
                      <a:r>
                        <a:rPr lang="en-US" dirty="0"/>
                        <a:t>10</a:t>
                      </a:r>
                      <a:endParaRPr lang="ru-RU" dirty="0"/>
                    </a:p>
                  </a:txBody>
                  <a:tcPr/>
                </a:tc>
                <a:tc>
                  <a:txBody>
                    <a:bodyPr/>
                    <a:lstStyle/>
                    <a:p>
                      <a:r>
                        <a:rPr lang="en-US" dirty="0"/>
                        <a:t>100</a:t>
                      </a:r>
                      <a:endParaRPr lang="ru-RU" dirty="0"/>
                    </a:p>
                  </a:txBody>
                  <a:tcPr/>
                </a:tc>
                <a:tc>
                  <a:txBody>
                    <a:bodyPr/>
                    <a:lstStyle/>
                    <a:p>
                      <a:r>
                        <a:rPr lang="en-US" dirty="0"/>
                        <a:t>Unlimited</a:t>
                      </a:r>
                      <a:endParaRPr lang="ru-RU" dirty="0"/>
                    </a:p>
                  </a:txBody>
                  <a:tcPr/>
                </a:tc>
                <a:tc>
                  <a:txBody>
                    <a:bodyPr/>
                    <a:lstStyle/>
                    <a:p>
                      <a:r>
                        <a:rPr lang="en-US" dirty="0"/>
                        <a:t>Unlimited</a:t>
                      </a:r>
                      <a:endParaRPr lang="ru-RU" dirty="0"/>
                    </a:p>
                  </a:txBody>
                  <a:tcPr/>
                </a:tc>
                <a:tc>
                  <a:txBody>
                    <a:bodyPr/>
                    <a:lstStyle/>
                    <a:p>
                      <a:r>
                        <a:rPr lang="en-US" dirty="0"/>
                        <a:t>Unlimited</a:t>
                      </a:r>
                      <a:endParaRPr lang="ru-RU" dirty="0"/>
                    </a:p>
                  </a:txBody>
                  <a:tcPr/>
                </a:tc>
                <a:extLst>
                  <a:ext uri="{0D108BD9-81ED-4DB2-BD59-A6C34878D82A}">
                    <a16:rowId xmlns:a16="http://schemas.microsoft.com/office/drawing/2014/main" val="1885178524"/>
                  </a:ext>
                </a:extLst>
              </a:tr>
              <a:tr h="525703">
                <a:tc>
                  <a:txBody>
                    <a:bodyPr/>
                    <a:lstStyle/>
                    <a:p>
                      <a:r>
                        <a:rPr lang="en-US" dirty="0"/>
                        <a:t>Disk</a:t>
                      </a:r>
                      <a:r>
                        <a:rPr lang="en-US" baseline="0" dirty="0"/>
                        <a:t> space</a:t>
                      </a:r>
                      <a:endParaRPr lang="ru-RU" dirty="0"/>
                    </a:p>
                  </a:txBody>
                  <a:tcPr/>
                </a:tc>
                <a:tc>
                  <a:txBody>
                    <a:bodyPr/>
                    <a:lstStyle/>
                    <a:p>
                      <a:r>
                        <a:rPr lang="en-US" dirty="0"/>
                        <a:t>1 GB</a:t>
                      </a:r>
                      <a:endParaRPr lang="ru-RU" dirty="0"/>
                    </a:p>
                  </a:txBody>
                  <a:tcPr/>
                </a:tc>
                <a:tc>
                  <a:txBody>
                    <a:bodyPr/>
                    <a:lstStyle/>
                    <a:p>
                      <a:r>
                        <a:rPr lang="en-US" dirty="0"/>
                        <a:t>1 GB</a:t>
                      </a:r>
                      <a:endParaRPr lang="ru-RU" dirty="0"/>
                    </a:p>
                  </a:txBody>
                  <a:tcPr/>
                </a:tc>
                <a:tc>
                  <a:txBody>
                    <a:bodyPr/>
                    <a:lstStyle/>
                    <a:p>
                      <a:r>
                        <a:rPr lang="en-US" dirty="0"/>
                        <a:t>10 GB</a:t>
                      </a:r>
                      <a:endParaRPr lang="ru-RU" dirty="0"/>
                    </a:p>
                  </a:txBody>
                  <a:tcPr/>
                </a:tc>
                <a:tc>
                  <a:txBody>
                    <a:bodyPr/>
                    <a:lstStyle/>
                    <a:p>
                      <a:r>
                        <a:rPr lang="en-US" dirty="0"/>
                        <a:t>50</a:t>
                      </a:r>
                      <a:r>
                        <a:rPr lang="en-US" baseline="0" dirty="0"/>
                        <a:t> GB</a:t>
                      </a:r>
                      <a:endParaRPr lang="ru-RU" dirty="0"/>
                    </a:p>
                  </a:txBody>
                  <a:tcPr/>
                </a:tc>
                <a:tc>
                  <a:txBody>
                    <a:bodyPr/>
                    <a:lstStyle/>
                    <a:p>
                      <a:r>
                        <a:rPr lang="en-US" dirty="0"/>
                        <a:t>500 GB</a:t>
                      </a:r>
                      <a:endParaRPr lang="ru-RU" dirty="0"/>
                    </a:p>
                  </a:txBody>
                  <a:tcPr/>
                </a:tc>
                <a:extLst>
                  <a:ext uri="{0D108BD9-81ED-4DB2-BD59-A6C34878D82A}">
                    <a16:rowId xmlns:a16="http://schemas.microsoft.com/office/drawing/2014/main" val="1731819892"/>
                  </a:ext>
                </a:extLst>
              </a:tr>
              <a:tr h="525703">
                <a:tc>
                  <a:txBody>
                    <a:bodyPr/>
                    <a:lstStyle/>
                    <a:p>
                      <a:r>
                        <a:rPr lang="en-US" dirty="0"/>
                        <a:t>Max instances</a:t>
                      </a:r>
                      <a:endParaRPr lang="ru-RU" dirty="0"/>
                    </a:p>
                  </a:txBody>
                  <a:tcPr/>
                </a:tc>
                <a:tc>
                  <a:txBody>
                    <a:bodyPr/>
                    <a:lstStyle/>
                    <a:p>
                      <a:r>
                        <a:rPr lang="en-US" dirty="0"/>
                        <a:t>--</a:t>
                      </a:r>
                      <a:endParaRPr lang="ru-RU" dirty="0"/>
                    </a:p>
                  </a:txBody>
                  <a:tcPr/>
                </a:tc>
                <a:tc>
                  <a:txBody>
                    <a:bodyPr/>
                    <a:lstStyle/>
                    <a:p>
                      <a:r>
                        <a:rPr lang="en-US" dirty="0"/>
                        <a:t>--</a:t>
                      </a:r>
                      <a:endParaRPr lang="ru-RU" dirty="0"/>
                    </a:p>
                  </a:txBody>
                  <a:tcPr/>
                </a:tc>
                <a:tc>
                  <a:txBody>
                    <a:bodyPr/>
                    <a:lstStyle/>
                    <a:p>
                      <a:r>
                        <a:rPr lang="en-US" dirty="0"/>
                        <a:t>Up</a:t>
                      </a:r>
                      <a:r>
                        <a:rPr lang="en-US" baseline="0" dirty="0"/>
                        <a:t> to 3</a:t>
                      </a:r>
                      <a:endParaRPr lang="ru-RU" dirty="0"/>
                    </a:p>
                  </a:txBody>
                  <a:tcPr/>
                </a:tc>
                <a:tc>
                  <a:txBody>
                    <a:bodyPr/>
                    <a:lstStyle/>
                    <a:p>
                      <a:r>
                        <a:rPr lang="en-US" dirty="0"/>
                        <a:t>Up to 10 </a:t>
                      </a:r>
                      <a:endParaRPr lang="ru-RU" dirty="0"/>
                    </a:p>
                  </a:txBody>
                  <a:tcPr/>
                </a:tc>
                <a:tc>
                  <a:txBody>
                    <a:bodyPr/>
                    <a:lstStyle/>
                    <a:p>
                      <a:r>
                        <a:rPr lang="en-US" dirty="0"/>
                        <a:t>Up to 50</a:t>
                      </a:r>
                      <a:endParaRPr lang="ru-RU" dirty="0"/>
                    </a:p>
                  </a:txBody>
                  <a:tcPr/>
                </a:tc>
                <a:extLst>
                  <a:ext uri="{0D108BD9-81ED-4DB2-BD59-A6C34878D82A}">
                    <a16:rowId xmlns:a16="http://schemas.microsoft.com/office/drawing/2014/main" val="1731132487"/>
                  </a:ext>
                </a:extLst>
              </a:tr>
              <a:tr h="525703">
                <a:tc>
                  <a:txBody>
                    <a:bodyPr/>
                    <a:lstStyle/>
                    <a:p>
                      <a:r>
                        <a:rPr lang="en-US" dirty="0"/>
                        <a:t>SLA</a:t>
                      </a:r>
                      <a:endParaRPr lang="ru-RU" dirty="0"/>
                    </a:p>
                  </a:txBody>
                  <a:tcPr/>
                </a:tc>
                <a:tc>
                  <a:txBody>
                    <a:bodyPr/>
                    <a:lstStyle/>
                    <a:p>
                      <a:r>
                        <a:rPr lang="en-US" dirty="0"/>
                        <a:t>--</a:t>
                      </a:r>
                      <a:endParaRPr lang="ru-RU" dirty="0"/>
                    </a:p>
                  </a:txBody>
                  <a:tcPr/>
                </a:tc>
                <a:tc>
                  <a:txBody>
                    <a:bodyPr/>
                    <a:lstStyle/>
                    <a:p>
                      <a:r>
                        <a:rPr lang="en-US" dirty="0"/>
                        <a:t>--</a:t>
                      </a:r>
                      <a:endParaRPr lang="ru-RU" dirty="0"/>
                    </a:p>
                  </a:txBody>
                  <a:tcPr/>
                </a:tc>
                <a:tc>
                  <a:txBody>
                    <a:bodyPr/>
                    <a:lstStyle/>
                    <a:p>
                      <a:r>
                        <a:rPr lang="en-US" dirty="0"/>
                        <a:t>99.95%</a:t>
                      </a:r>
                      <a:endParaRPr lang="ru-RU" dirty="0"/>
                    </a:p>
                  </a:txBody>
                  <a:tcPr/>
                </a:tc>
                <a:tc>
                  <a:txBody>
                    <a:bodyPr/>
                    <a:lstStyle/>
                    <a:p>
                      <a:r>
                        <a:rPr lang="en-US" dirty="0"/>
                        <a:t>99.95%</a:t>
                      </a:r>
                      <a:endParaRPr lang="ru-RU"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99.95%</a:t>
                      </a:r>
                      <a:endParaRPr lang="ru-RU" dirty="0"/>
                    </a:p>
                  </a:txBody>
                  <a:tcPr/>
                </a:tc>
                <a:extLst>
                  <a:ext uri="{0D108BD9-81ED-4DB2-BD59-A6C34878D82A}">
                    <a16:rowId xmlns:a16="http://schemas.microsoft.com/office/drawing/2014/main" val="1580411075"/>
                  </a:ext>
                </a:extLst>
              </a:tr>
              <a:tr h="525703">
                <a:tc>
                  <a:txBody>
                    <a:bodyPr/>
                    <a:lstStyle/>
                    <a:p>
                      <a:r>
                        <a:rPr lang="en-US" dirty="0"/>
                        <a:t>Auto scale</a:t>
                      </a:r>
                      <a:endParaRPr lang="ru-RU" dirty="0"/>
                    </a:p>
                  </a:txBody>
                  <a:tcPr/>
                </a:tc>
                <a:tc>
                  <a:txBody>
                    <a:bodyPr/>
                    <a:lstStyle/>
                    <a:p>
                      <a:r>
                        <a:rPr lang="en-US" dirty="0"/>
                        <a:t>--</a:t>
                      </a:r>
                      <a:endParaRPr lang="ru-RU" dirty="0"/>
                    </a:p>
                  </a:txBody>
                  <a:tcPr/>
                </a:tc>
                <a:tc>
                  <a:txBody>
                    <a:bodyPr/>
                    <a:lstStyle/>
                    <a:p>
                      <a:r>
                        <a:rPr lang="en-US" dirty="0"/>
                        <a:t>--</a:t>
                      </a:r>
                      <a:endParaRPr lang="ru-RU" dirty="0"/>
                    </a:p>
                  </a:txBody>
                  <a:tcPr/>
                </a:tc>
                <a:tc>
                  <a:txBody>
                    <a:bodyPr/>
                    <a:lstStyle/>
                    <a:p>
                      <a:r>
                        <a:rPr lang="en-US" dirty="0"/>
                        <a:t>--</a:t>
                      </a:r>
                      <a:endParaRPr lang="ru-RU" dirty="0"/>
                    </a:p>
                  </a:txBody>
                  <a:tcPr/>
                </a:tc>
                <a:tc>
                  <a:txBody>
                    <a:bodyPr/>
                    <a:lstStyle/>
                    <a:p>
                      <a:r>
                        <a:rPr lang="en-US" dirty="0"/>
                        <a:t>Supported</a:t>
                      </a:r>
                      <a:endParaRPr lang="ru-RU" dirty="0"/>
                    </a:p>
                  </a:txBody>
                  <a:tcPr/>
                </a:tc>
                <a:tc>
                  <a:txBody>
                    <a:bodyPr/>
                    <a:lstStyle/>
                    <a:p>
                      <a:r>
                        <a:rPr lang="en-US" dirty="0"/>
                        <a:t>Supported</a:t>
                      </a:r>
                      <a:endParaRPr lang="ru-RU" dirty="0"/>
                    </a:p>
                  </a:txBody>
                  <a:tcPr/>
                </a:tc>
                <a:extLst>
                  <a:ext uri="{0D108BD9-81ED-4DB2-BD59-A6C34878D82A}">
                    <a16:rowId xmlns:a16="http://schemas.microsoft.com/office/drawing/2014/main" val="2009615681"/>
                  </a:ext>
                </a:extLst>
              </a:tr>
              <a:tr h="525703">
                <a:tc>
                  <a:txBody>
                    <a:bodyPr/>
                    <a:lstStyle/>
                    <a:p>
                      <a:r>
                        <a:rPr lang="en-US" dirty="0"/>
                        <a:t>Geo-</a:t>
                      </a:r>
                      <a:r>
                        <a:rPr lang="en-US" baseline="0" dirty="0"/>
                        <a:t>distributed environment </a:t>
                      </a:r>
                      <a:endParaRPr lang="ru-RU" dirty="0"/>
                    </a:p>
                  </a:txBody>
                  <a:tcPr/>
                </a:tc>
                <a:tc>
                  <a:txBody>
                    <a:bodyPr/>
                    <a:lstStyle/>
                    <a:p>
                      <a:r>
                        <a:rPr lang="en-US" dirty="0"/>
                        <a:t>--</a:t>
                      </a:r>
                      <a:endParaRPr lang="ru-RU" dirty="0"/>
                    </a:p>
                  </a:txBody>
                  <a:tcPr/>
                </a:tc>
                <a:tc>
                  <a:txBody>
                    <a:bodyPr/>
                    <a:lstStyle/>
                    <a:p>
                      <a:r>
                        <a:rPr lang="en-US" dirty="0"/>
                        <a:t>--</a:t>
                      </a:r>
                      <a:endParaRPr lang="ru-RU" dirty="0"/>
                    </a:p>
                  </a:txBody>
                  <a:tcPr/>
                </a:tc>
                <a:tc>
                  <a:txBody>
                    <a:bodyPr/>
                    <a:lstStyle/>
                    <a:p>
                      <a:r>
                        <a:rPr lang="en-US" dirty="0"/>
                        <a:t>--</a:t>
                      </a:r>
                      <a:endParaRPr lang="ru-RU"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Supported</a:t>
                      </a:r>
                      <a:endParaRPr lang="ru-RU" dirty="0"/>
                    </a:p>
                    <a:p>
                      <a:endParaRPr lang="ru-RU"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Supported</a:t>
                      </a:r>
                      <a:endParaRPr lang="ru-RU" dirty="0"/>
                    </a:p>
                    <a:p>
                      <a:endParaRPr lang="ru-RU" dirty="0"/>
                    </a:p>
                  </a:txBody>
                  <a:tcPr/>
                </a:tc>
                <a:extLst>
                  <a:ext uri="{0D108BD9-81ED-4DB2-BD59-A6C34878D82A}">
                    <a16:rowId xmlns:a16="http://schemas.microsoft.com/office/drawing/2014/main" val="3289984773"/>
                  </a:ext>
                </a:extLst>
              </a:tr>
              <a:tr h="525703">
                <a:tc>
                  <a:txBody>
                    <a:bodyPr/>
                    <a:lstStyle/>
                    <a:p>
                      <a:r>
                        <a:rPr lang="en-US" dirty="0"/>
                        <a:t>VPN connectivity</a:t>
                      </a:r>
                      <a:endParaRPr lang="ru-RU" dirty="0"/>
                    </a:p>
                  </a:txBody>
                  <a:tcPr/>
                </a:tc>
                <a:tc>
                  <a:txBody>
                    <a:bodyPr/>
                    <a:lstStyle/>
                    <a:p>
                      <a:r>
                        <a:rPr lang="en-US" dirty="0"/>
                        <a:t>--</a:t>
                      </a:r>
                      <a:endParaRPr lang="ru-RU" dirty="0"/>
                    </a:p>
                  </a:txBody>
                  <a:tcPr/>
                </a:tc>
                <a:tc>
                  <a:txBody>
                    <a:bodyPr/>
                    <a:lstStyle/>
                    <a:p>
                      <a:r>
                        <a:rPr lang="en-US" dirty="0"/>
                        <a:t>--</a:t>
                      </a:r>
                      <a:endParaRPr lang="ru-RU" dirty="0"/>
                    </a:p>
                  </a:txBody>
                  <a:tcPr/>
                </a:tc>
                <a:tc>
                  <a:txBody>
                    <a:bodyPr/>
                    <a:lstStyle/>
                    <a:p>
                      <a:r>
                        <a:rPr lang="en-US" dirty="0"/>
                        <a:t>--</a:t>
                      </a:r>
                      <a:endParaRPr lang="ru-RU"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Supported</a:t>
                      </a:r>
                      <a:endParaRPr lang="ru-RU"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Supported</a:t>
                      </a:r>
                      <a:endParaRPr lang="ru-RU" dirty="0"/>
                    </a:p>
                  </a:txBody>
                  <a:tcPr/>
                </a:tc>
                <a:extLst>
                  <a:ext uri="{0D108BD9-81ED-4DB2-BD59-A6C34878D82A}">
                    <a16:rowId xmlns:a16="http://schemas.microsoft.com/office/drawing/2014/main" val="3534282950"/>
                  </a:ext>
                </a:extLst>
              </a:tr>
            </a:tbl>
          </a:graphicData>
        </a:graphic>
      </p:graphicFrame>
    </p:spTree>
    <p:extLst>
      <p:ext uri="{BB962C8B-B14F-4D97-AF65-F5344CB8AC3E}">
        <p14:creationId xmlns:p14="http://schemas.microsoft.com/office/powerpoint/2010/main" val="25608442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265379" y="56607"/>
            <a:ext cx="11531766" cy="746951"/>
          </a:xfrm>
        </p:spPr>
        <p:txBody>
          <a:bodyPr>
            <a:noAutofit/>
          </a:bodyPr>
          <a:lstStyle/>
          <a:p>
            <a:r>
              <a:rPr lang="en-US" sz="4800" dirty="0"/>
              <a:t>Azure Web application principal scheme</a:t>
            </a:r>
            <a:endParaRPr lang="ru-RU" sz="4800" dirty="0"/>
          </a:p>
        </p:txBody>
      </p:sp>
      <p:sp>
        <p:nvSpPr>
          <p:cNvPr id="6" name="Rectangle 5"/>
          <p:cNvSpPr/>
          <p:nvPr/>
        </p:nvSpPr>
        <p:spPr>
          <a:xfrm>
            <a:off x="623452" y="1546785"/>
            <a:ext cx="1648693" cy="7599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End User</a:t>
            </a:r>
            <a:endParaRPr lang="ru-RU" dirty="0">
              <a:solidFill>
                <a:schemeClr val="tx1"/>
              </a:solidFill>
            </a:endParaRPr>
          </a:p>
        </p:txBody>
      </p:sp>
      <p:cxnSp>
        <p:nvCxnSpPr>
          <p:cNvPr id="8" name="Straight Arrow Connector 7"/>
          <p:cNvCxnSpPr/>
          <p:nvPr/>
        </p:nvCxnSpPr>
        <p:spPr>
          <a:xfrm>
            <a:off x="2353989" y="2053597"/>
            <a:ext cx="1726175" cy="87292"/>
          </a:xfrm>
          <a:prstGeom prst="straightConnector1">
            <a:avLst/>
          </a:prstGeom>
          <a:ln w="920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2638199" y="2140889"/>
            <a:ext cx="1147365" cy="369332"/>
          </a:xfrm>
          <a:prstGeom prst="rect">
            <a:avLst/>
          </a:prstGeom>
          <a:noFill/>
        </p:spPr>
        <p:txBody>
          <a:bodyPr wrap="none" rtlCol="0">
            <a:spAutoFit/>
          </a:bodyPr>
          <a:lstStyle/>
          <a:p>
            <a:r>
              <a:rPr lang="en-US" dirty="0"/>
              <a:t>http/https</a:t>
            </a:r>
            <a:endParaRPr lang="ru-RU" dirty="0"/>
          </a:p>
        </p:txBody>
      </p:sp>
      <p:sp>
        <p:nvSpPr>
          <p:cNvPr id="13" name="Rectangle 12"/>
          <p:cNvSpPr/>
          <p:nvPr/>
        </p:nvSpPr>
        <p:spPr>
          <a:xfrm>
            <a:off x="4140137" y="751302"/>
            <a:ext cx="1801111" cy="8835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DNS layer</a:t>
            </a:r>
            <a:endParaRPr lang="ru-RU" dirty="0">
              <a:solidFill>
                <a:schemeClr val="tx1"/>
              </a:solidFill>
            </a:endParaRPr>
          </a:p>
        </p:txBody>
      </p:sp>
      <p:cxnSp>
        <p:nvCxnSpPr>
          <p:cNvPr id="14" name="Straight Arrow Connector 13"/>
          <p:cNvCxnSpPr/>
          <p:nvPr/>
        </p:nvCxnSpPr>
        <p:spPr>
          <a:xfrm flipV="1">
            <a:off x="2332118" y="1124338"/>
            <a:ext cx="1748046" cy="635061"/>
          </a:xfrm>
          <a:prstGeom prst="straightConnector1">
            <a:avLst/>
          </a:prstGeom>
          <a:ln w="92075">
            <a:solidFill>
              <a:schemeClr val="tx1"/>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20" name="Rectangle 19"/>
          <p:cNvSpPr/>
          <p:nvPr/>
        </p:nvSpPr>
        <p:spPr>
          <a:xfrm>
            <a:off x="4140136" y="1925524"/>
            <a:ext cx="1801111" cy="13301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Web app: front-end</a:t>
            </a:r>
            <a:endParaRPr lang="ru-RU" dirty="0">
              <a:solidFill>
                <a:schemeClr val="tx1"/>
              </a:solidFill>
            </a:endParaRPr>
          </a:p>
        </p:txBody>
      </p:sp>
      <p:sp>
        <p:nvSpPr>
          <p:cNvPr id="21" name="Rectangle 20"/>
          <p:cNvSpPr/>
          <p:nvPr/>
        </p:nvSpPr>
        <p:spPr>
          <a:xfrm>
            <a:off x="4080164" y="4966854"/>
            <a:ext cx="1861083" cy="17220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Web app: backend</a:t>
            </a:r>
            <a:endParaRPr lang="ru-RU" dirty="0">
              <a:solidFill>
                <a:schemeClr val="tx1"/>
              </a:solidFill>
            </a:endParaRPr>
          </a:p>
        </p:txBody>
      </p:sp>
      <p:cxnSp>
        <p:nvCxnSpPr>
          <p:cNvPr id="22" name="Straight Arrow Connector 21"/>
          <p:cNvCxnSpPr/>
          <p:nvPr/>
        </p:nvCxnSpPr>
        <p:spPr>
          <a:xfrm flipH="1">
            <a:off x="4897582" y="3255689"/>
            <a:ext cx="3265" cy="1711166"/>
          </a:xfrm>
          <a:prstGeom prst="straightConnector1">
            <a:avLst/>
          </a:prstGeom>
          <a:ln w="92075" cap="sq">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5" name="Rectangle 24"/>
          <p:cNvSpPr/>
          <p:nvPr/>
        </p:nvSpPr>
        <p:spPr>
          <a:xfrm>
            <a:off x="6569598" y="751302"/>
            <a:ext cx="2327106" cy="4216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Azure DNS</a:t>
            </a:r>
            <a:endParaRPr lang="ru-RU" dirty="0">
              <a:solidFill>
                <a:schemeClr val="tx1"/>
              </a:solidFill>
            </a:endParaRPr>
          </a:p>
        </p:txBody>
      </p:sp>
      <p:sp>
        <p:nvSpPr>
          <p:cNvPr id="26" name="Rectangle 25"/>
          <p:cNvSpPr/>
          <p:nvPr/>
        </p:nvSpPr>
        <p:spPr>
          <a:xfrm>
            <a:off x="6569598" y="1196744"/>
            <a:ext cx="5573912" cy="4380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Traffic Manager (load balancing/health check-DNS layer )</a:t>
            </a:r>
            <a:endParaRPr lang="ru-RU" dirty="0">
              <a:solidFill>
                <a:schemeClr val="tx1"/>
              </a:solidFill>
            </a:endParaRPr>
          </a:p>
        </p:txBody>
      </p:sp>
      <p:sp>
        <p:nvSpPr>
          <p:cNvPr id="27" name="Rectangle 26"/>
          <p:cNvSpPr/>
          <p:nvPr/>
        </p:nvSpPr>
        <p:spPr>
          <a:xfrm>
            <a:off x="6569598" y="3034145"/>
            <a:ext cx="5573912" cy="16388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Web app: front-end based on </a:t>
            </a:r>
            <a:r>
              <a:rPr lang="en-US" dirty="0" err="1">
                <a:solidFill>
                  <a:schemeClr val="tx1"/>
                </a:solidFill>
              </a:rPr>
              <a:t>AppServices</a:t>
            </a: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ru-RU" dirty="0">
              <a:solidFill>
                <a:schemeClr val="tx1"/>
              </a:solidFill>
            </a:endParaRPr>
          </a:p>
        </p:txBody>
      </p:sp>
      <p:pic>
        <p:nvPicPr>
          <p:cNvPr id="28" name="Picture 27"/>
          <p:cNvPicPr>
            <a:picLocks noChangeAspect="1"/>
          </p:cNvPicPr>
          <p:nvPr/>
        </p:nvPicPr>
        <p:blipFill>
          <a:blip r:embed="rId2"/>
          <a:stretch>
            <a:fillRect/>
          </a:stretch>
        </p:blipFill>
        <p:spPr>
          <a:xfrm>
            <a:off x="6889794" y="3424333"/>
            <a:ext cx="5030959" cy="1198319"/>
          </a:xfrm>
          <a:prstGeom prst="rect">
            <a:avLst/>
          </a:prstGeom>
        </p:spPr>
      </p:pic>
      <p:sp>
        <p:nvSpPr>
          <p:cNvPr id="30" name="Rectangle 29"/>
          <p:cNvSpPr/>
          <p:nvPr/>
        </p:nvSpPr>
        <p:spPr>
          <a:xfrm>
            <a:off x="6569598" y="5010268"/>
            <a:ext cx="5573912" cy="17220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r>
              <a:rPr lang="en-US" dirty="0">
                <a:solidFill>
                  <a:schemeClr val="tx1"/>
                </a:solidFill>
              </a:rPr>
              <a:t>Backend (may include load balancing services as well)</a:t>
            </a:r>
          </a:p>
          <a:p>
            <a:pPr marL="285750" indent="-285750">
              <a:buFontTx/>
              <a:buChar char="-"/>
            </a:pPr>
            <a:r>
              <a:rPr lang="en-US" dirty="0">
                <a:solidFill>
                  <a:schemeClr val="tx1"/>
                </a:solidFill>
              </a:rPr>
              <a:t>Virtual Machines/Service Fabric/Docker Containers/.. </a:t>
            </a:r>
          </a:p>
          <a:p>
            <a:pPr marL="285750" indent="-285750">
              <a:buFontTx/>
              <a:buChar char="-"/>
            </a:pPr>
            <a:r>
              <a:rPr lang="en-US" dirty="0">
                <a:solidFill>
                  <a:schemeClr val="tx1"/>
                </a:solidFill>
              </a:rPr>
              <a:t>SQL Azure</a:t>
            </a:r>
          </a:p>
          <a:p>
            <a:pPr marL="285750" indent="-285750">
              <a:buFontTx/>
              <a:buChar char="-"/>
            </a:pPr>
            <a:r>
              <a:rPr lang="en-US" dirty="0">
                <a:solidFill>
                  <a:schemeClr val="tx1"/>
                </a:solidFill>
              </a:rPr>
              <a:t>Hadoop Cluster</a:t>
            </a:r>
          </a:p>
          <a:p>
            <a:pPr marL="285750" indent="-285750">
              <a:buFontTx/>
              <a:buChar char="-"/>
            </a:pPr>
            <a:r>
              <a:rPr lang="en-US" dirty="0">
                <a:solidFill>
                  <a:schemeClr val="tx1"/>
                </a:solidFill>
              </a:rPr>
              <a:t>NoSQL DB</a:t>
            </a:r>
          </a:p>
          <a:p>
            <a:pPr marL="285750" indent="-285750">
              <a:buFontTx/>
              <a:buChar char="-"/>
            </a:pPr>
            <a:r>
              <a:rPr lang="en-US" dirty="0">
                <a:solidFill>
                  <a:schemeClr val="tx1"/>
                </a:solidFill>
              </a:rPr>
              <a:t>….</a:t>
            </a: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ru-RU" dirty="0">
              <a:solidFill>
                <a:schemeClr val="tx1"/>
              </a:solidFill>
            </a:endParaRPr>
          </a:p>
        </p:txBody>
      </p:sp>
      <p:sp>
        <p:nvSpPr>
          <p:cNvPr id="32" name="Rectangle 31"/>
          <p:cNvSpPr/>
          <p:nvPr/>
        </p:nvSpPr>
        <p:spPr>
          <a:xfrm>
            <a:off x="6569598" y="1904743"/>
            <a:ext cx="5573912" cy="1036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Load balancing services:</a:t>
            </a:r>
          </a:p>
          <a:p>
            <a:pPr algn="ctr"/>
            <a:r>
              <a:rPr lang="en-US" dirty="0">
                <a:solidFill>
                  <a:schemeClr val="tx1"/>
                </a:solidFill>
              </a:rPr>
              <a:t>Azure Load Balancer</a:t>
            </a:r>
          </a:p>
          <a:p>
            <a:pPr algn="ctr"/>
            <a:r>
              <a:rPr lang="en-US" dirty="0">
                <a:solidFill>
                  <a:schemeClr val="tx1"/>
                </a:solidFill>
              </a:rPr>
              <a:t>Application Gateway (Windows Application Firewall )</a:t>
            </a:r>
            <a:endParaRPr lang="ru-RU" dirty="0">
              <a:solidFill>
                <a:schemeClr val="tx1"/>
              </a:solidFill>
            </a:endParaRPr>
          </a:p>
        </p:txBody>
      </p:sp>
    </p:spTree>
    <p:extLst>
      <p:ext uri="{BB962C8B-B14F-4D97-AF65-F5344CB8AC3E}">
        <p14:creationId xmlns:p14="http://schemas.microsoft.com/office/powerpoint/2010/main" val="274535711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92164" y="289647"/>
            <a:ext cx="12064818" cy="552587"/>
          </a:xfrm>
        </p:spPr>
        <p:txBody>
          <a:bodyPr>
            <a:noAutofit/>
          </a:bodyPr>
          <a:lstStyle/>
          <a:p>
            <a:r>
              <a:rPr lang="en-US" sz="4800" dirty="0"/>
              <a:t>App Service plans: continue</a:t>
            </a:r>
            <a:endParaRPr lang="ru-RU" sz="4800" dirty="0"/>
          </a:p>
        </p:txBody>
      </p:sp>
      <p:graphicFrame>
        <p:nvGraphicFramePr>
          <p:cNvPr id="8" name="Table 7"/>
          <p:cNvGraphicFramePr>
            <a:graphicFrameLocks noGrp="1"/>
          </p:cNvGraphicFramePr>
          <p:nvPr>
            <p:extLst>
              <p:ext uri="{D42A27DB-BD31-4B8C-83A1-F6EECF244321}">
                <p14:modId xmlns:p14="http://schemas.microsoft.com/office/powerpoint/2010/main" val="187572033"/>
              </p:ext>
            </p:extLst>
          </p:nvPr>
        </p:nvGraphicFramePr>
        <p:xfrm>
          <a:off x="297871" y="1087584"/>
          <a:ext cx="11674782" cy="4771651"/>
        </p:xfrm>
        <a:graphic>
          <a:graphicData uri="http://schemas.openxmlformats.org/drawingml/2006/table">
            <a:tbl>
              <a:tblPr firstRow="1" bandRow="1">
                <a:tableStyleId>{5C22544A-7EE6-4342-B048-85BDC9FD1C3A}</a:tableStyleId>
              </a:tblPr>
              <a:tblGrid>
                <a:gridCol w="1945797">
                  <a:extLst>
                    <a:ext uri="{9D8B030D-6E8A-4147-A177-3AD203B41FA5}">
                      <a16:colId xmlns:a16="http://schemas.microsoft.com/office/drawing/2014/main" val="2782623792"/>
                    </a:ext>
                  </a:extLst>
                </a:gridCol>
                <a:gridCol w="1945797">
                  <a:extLst>
                    <a:ext uri="{9D8B030D-6E8A-4147-A177-3AD203B41FA5}">
                      <a16:colId xmlns:a16="http://schemas.microsoft.com/office/drawing/2014/main" val="732507349"/>
                    </a:ext>
                  </a:extLst>
                </a:gridCol>
                <a:gridCol w="1945797">
                  <a:extLst>
                    <a:ext uri="{9D8B030D-6E8A-4147-A177-3AD203B41FA5}">
                      <a16:colId xmlns:a16="http://schemas.microsoft.com/office/drawing/2014/main" val="460489383"/>
                    </a:ext>
                  </a:extLst>
                </a:gridCol>
                <a:gridCol w="1945797">
                  <a:extLst>
                    <a:ext uri="{9D8B030D-6E8A-4147-A177-3AD203B41FA5}">
                      <a16:colId xmlns:a16="http://schemas.microsoft.com/office/drawing/2014/main" val="3535132464"/>
                    </a:ext>
                  </a:extLst>
                </a:gridCol>
                <a:gridCol w="1945797">
                  <a:extLst>
                    <a:ext uri="{9D8B030D-6E8A-4147-A177-3AD203B41FA5}">
                      <a16:colId xmlns:a16="http://schemas.microsoft.com/office/drawing/2014/main" val="3704246925"/>
                    </a:ext>
                  </a:extLst>
                </a:gridCol>
                <a:gridCol w="1945797">
                  <a:extLst>
                    <a:ext uri="{9D8B030D-6E8A-4147-A177-3AD203B41FA5}">
                      <a16:colId xmlns:a16="http://schemas.microsoft.com/office/drawing/2014/main" val="2596860437"/>
                    </a:ext>
                  </a:extLst>
                </a:gridCol>
              </a:tblGrid>
              <a:tr h="661116">
                <a:tc>
                  <a:txBody>
                    <a:bodyPr/>
                    <a:lstStyle/>
                    <a:p>
                      <a:endParaRPr lang="ru-RU" dirty="0"/>
                    </a:p>
                  </a:txBody>
                  <a:tcPr/>
                </a:tc>
                <a:tc>
                  <a:txBody>
                    <a:bodyPr/>
                    <a:lstStyle/>
                    <a:p>
                      <a:r>
                        <a:rPr lang="en-US" dirty="0"/>
                        <a:t>Free</a:t>
                      </a:r>
                      <a:endParaRPr lang="ru-RU" dirty="0"/>
                    </a:p>
                  </a:txBody>
                  <a:tcPr/>
                </a:tc>
                <a:tc>
                  <a:txBody>
                    <a:bodyPr/>
                    <a:lstStyle/>
                    <a:p>
                      <a:r>
                        <a:rPr lang="en-US" dirty="0"/>
                        <a:t>Basic</a:t>
                      </a:r>
                      <a:endParaRPr lang="ru-RU" dirty="0"/>
                    </a:p>
                  </a:txBody>
                  <a:tcPr/>
                </a:tc>
                <a:tc>
                  <a:txBody>
                    <a:bodyPr/>
                    <a:lstStyle/>
                    <a:p>
                      <a:r>
                        <a:rPr lang="en-US" dirty="0"/>
                        <a:t>Shared</a:t>
                      </a:r>
                      <a:endParaRPr lang="ru-RU" dirty="0"/>
                    </a:p>
                  </a:txBody>
                  <a:tcPr/>
                </a:tc>
                <a:tc>
                  <a:txBody>
                    <a:bodyPr/>
                    <a:lstStyle/>
                    <a:p>
                      <a:r>
                        <a:rPr lang="en-US" dirty="0"/>
                        <a:t>Standard</a:t>
                      </a:r>
                      <a:endParaRPr lang="ru-RU" dirty="0"/>
                    </a:p>
                  </a:txBody>
                  <a:tcPr/>
                </a:tc>
                <a:tc>
                  <a:txBody>
                    <a:bodyPr/>
                    <a:lstStyle/>
                    <a:p>
                      <a:r>
                        <a:rPr lang="en-US" dirty="0"/>
                        <a:t>Premium</a:t>
                      </a:r>
                      <a:endParaRPr lang="ru-RU" dirty="0"/>
                    </a:p>
                  </a:txBody>
                  <a:tcPr/>
                </a:tc>
                <a:extLst>
                  <a:ext uri="{0D108BD9-81ED-4DB2-BD59-A6C34878D82A}">
                    <a16:rowId xmlns:a16="http://schemas.microsoft.com/office/drawing/2014/main" val="3601887288"/>
                  </a:ext>
                </a:extLst>
              </a:tr>
              <a:tr h="661116">
                <a:tc>
                  <a:txBody>
                    <a:bodyPr/>
                    <a:lstStyle/>
                    <a:p>
                      <a:r>
                        <a:rPr lang="en-US" dirty="0"/>
                        <a:t>Custom</a:t>
                      </a:r>
                      <a:r>
                        <a:rPr lang="en-US" baseline="0" dirty="0"/>
                        <a:t> domain</a:t>
                      </a:r>
                      <a:endParaRPr lang="ru-RU" dirty="0"/>
                    </a:p>
                  </a:txBody>
                  <a:tcPr/>
                </a:tc>
                <a:tc>
                  <a:txBody>
                    <a:bodyPr/>
                    <a:lstStyle/>
                    <a:p>
                      <a:r>
                        <a:rPr lang="en-US" dirty="0"/>
                        <a:t>10</a:t>
                      </a:r>
                      <a:endParaRPr lang="ru-RU" dirty="0"/>
                    </a:p>
                  </a:txBody>
                  <a:tcPr/>
                </a:tc>
                <a:tc>
                  <a:txBody>
                    <a:bodyPr/>
                    <a:lstStyle/>
                    <a:p>
                      <a:r>
                        <a:rPr lang="en-US" dirty="0"/>
                        <a:t>100</a:t>
                      </a:r>
                      <a:endParaRPr lang="ru-RU" dirty="0"/>
                    </a:p>
                  </a:txBody>
                  <a:tcPr/>
                </a:tc>
                <a:tc>
                  <a:txBody>
                    <a:bodyPr/>
                    <a:lstStyle/>
                    <a:p>
                      <a:r>
                        <a:rPr lang="en-US" dirty="0"/>
                        <a:t>Unlimited</a:t>
                      </a:r>
                      <a:endParaRPr lang="ru-RU" dirty="0"/>
                    </a:p>
                  </a:txBody>
                  <a:tcPr/>
                </a:tc>
                <a:tc>
                  <a:txBody>
                    <a:bodyPr/>
                    <a:lstStyle/>
                    <a:p>
                      <a:r>
                        <a:rPr lang="en-US" dirty="0"/>
                        <a:t>Unlimited</a:t>
                      </a:r>
                      <a:endParaRPr lang="ru-RU" dirty="0"/>
                    </a:p>
                  </a:txBody>
                  <a:tcPr/>
                </a:tc>
                <a:tc>
                  <a:txBody>
                    <a:bodyPr/>
                    <a:lstStyle/>
                    <a:p>
                      <a:r>
                        <a:rPr lang="en-US" dirty="0"/>
                        <a:t>Unlimited</a:t>
                      </a:r>
                      <a:endParaRPr lang="ru-RU" dirty="0"/>
                    </a:p>
                  </a:txBody>
                  <a:tcPr/>
                </a:tc>
                <a:extLst>
                  <a:ext uri="{0D108BD9-81ED-4DB2-BD59-A6C34878D82A}">
                    <a16:rowId xmlns:a16="http://schemas.microsoft.com/office/drawing/2014/main" val="1885178524"/>
                  </a:ext>
                </a:extLst>
              </a:tr>
              <a:tr h="661116">
                <a:tc>
                  <a:txBody>
                    <a:bodyPr/>
                    <a:lstStyle/>
                    <a:p>
                      <a:r>
                        <a:rPr lang="en-US" dirty="0"/>
                        <a:t>SSL certificates</a:t>
                      </a:r>
                      <a:endParaRPr lang="ru-RU" dirty="0"/>
                    </a:p>
                  </a:txBody>
                  <a:tcPr/>
                </a:tc>
                <a:tc>
                  <a:txBody>
                    <a:bodyPr/>
                    <a:lstStyle/>
                    <a:p>
                      <a:r>
                        <a:rPr lang="en-US" dirty="0"/>
                        <a:t>--</a:t>
                      </a:r>
                      <a:endParaRPr lang="ru-RU" dirty="0"/>
                    </a:p>
                  </a:txBody>
                  <a:tcPr/>
                </a:tc>
                <a:tc>
                  <a:txBody>
                    <a:bodyPr/>
                    <a:lstStyle/>
                    <a:p>
                      <a:r>
                        <a:rPr lang="en-US" dirty="0"/>
                        <a:t>--</a:t>
                      </a:r>
                      <a:endParaRPr lang="ru-RU" dirty="0"/>
                    </a:p>
                  </a:txBody>
                  <a:tcPr/>
                </a:tc>
                <a:tc>
                  <a:txBody>
                    <a:bodyPr/>
                    <a:lstStyle/>
                    <a:p>
                      <a:r>
                        <a:rPr lang="en-US" sz="1800" b="0" i="0" kern="1200" dirty="0">
                          <a:solidFill>
                            <a:schemeClr val="dk1"/>
                          </a:solidFill>
                          <a:effectLst/>
                          <a:latin typeface="+mn-lt"/>
                          <a:ea typeface="+mn-ea"/>
                          <a:cs typeface="+mn-cs"/>
                        </a:rPr>
                        <a:t>Unlimited SNI SSL certs</a:t>
                      </a:r>
                      <a:endParaRPr lang="ru-RU"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Unlimited</a:t>
                      </a:r>
                      <a:r>
                        <a:rPr lang="en-US" baseline="0" dirty="0"/>
                        <a:t> SNI SLL + 1 IP SSL included</a:t>
                      </a:r>
                      <a:endParaRPr lang="ru-RU"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Unlimited</a:t>
                      </a:r>
                      <a:r>
                        <a:rPr lang="en-US" baseline="0" dirty="0"/>
                        <a:t> SNI SLL + 1 IP SSL included</a:t>
                      </a:r>
                      <a:endParaRPr lang="ru-RU" dirty="0"/>
                    </a:p>
                  </a:txBody>
                  <a:tcPr/>
                </a:tc>
                <a:extLst>
                  <a:ext uri="{0D108BD9-81ED-4DB2-BD59-A6C34878D82A}">
                    <a16:rowId xmlns:a16="http://schemas.microsoft.com/office/drawing/2014/main" val="1731819892"/>
                  </a:ext>
                </a:extLst>
              </a:tr>
              <a:tr h="661116">
                <a:tc>
                  <a:txBody>
                    <a:bodyPr/>
                    <a:lstStyle/>
                    <a:p>
                      <a:r>
                        <a:rPr lang="en-US" dirty="0"/>
                        <a:t>Auto</a:t>
                      </a:r>
                      <a:r>
                        <a:rPr lang="en-US" baseline="0" dirty="0"/>
                        <a:t> backups/day</a:t>
                      </a:r>
                      <a:endParaRPr lang="ru-RU" dirty="0"/>
                    </a:p>
                  </a:txBody>
                  <a:tcPr/>
                </a:tc>
                <a:tc>
                  <a:txBody>
                    <a:bodyPr/>
                    <a:lstStyle/>
                    <a:p>
                      <a:r>
                        <a:rPr lang="en-US" dirty="0"/>
                        <a:t>--</a:t>
                      </a:r>
                      <a:endParaRPr lang="ru-RU" dirty="0"/>
                    </a:p>
                  </a:txBody>
                  <a:tcPr/>
                </a:tc>
                <a:tc>
                  <a:txBody>
                    <a:bodyPr/>
                    <a:lstStyle/>
                    <a:p>
                      <a:r>
                        <a:rPr lang="en-US" dirty="0"/>
                        <a:t>--</a:t>
                      </a:r>
                      <a:endParaRPr lang="ru-RU" dirty="0"/>
                    </a:p>
                  </a:txBody>
                  <a:tcPr/>
                </a:tc>
                <a:tc>
                  <a:txBody>
                    <a:bodyPr/>
                    <a:lstStyle/>
                    <a:p>
                      <a:r>
                        <a:rPr lang="en-US" dirty="0"/>
                        <a:t>Up</a:t>
                      </a:r>
                      <a:r>
                        <a:rPr lang="en-US" baseline="0" dirty="0"/>
                        <a:t> to 3</a:t>
                      </a:r>
                      <a:endParaRPr lang="ru-RU" dirty="0"/>
                    </a:p>
                  </a:txBody>
                  <a:tcPr/>
                </a:tc>
                <a:tc>
                  <a:txBody>
                    <a:bodyPr/>
                    <a:lstStyle/>
                    <a:p>
                      <a:r>
                        <a:rPr lang="en-US" dirty="0"/>
                        <a:t>Up to 10 </a:t>
                      </a:r>
                      <a:endParaRPr lang="ru-RU" dirty="0"/>
                    </a:p>
                  </a:txBody>
                  <a:tcPr/>
                </a:tc>
                <a:tc>
                  <a:txBody>
                    <a:bodyPr/>
                    <a:lstStyle/>
                    <a:p>
                      <a:r>
                        <a:rPr lang="en-US" dirty="0"/>
                        <a:t>Up to 50</a:t>
                      </a:r>
                      <a:endParaRPr lang="ru-RU" dirty="0"/>
                    </a:p>
                  </a:txBody>
                  <a:tcPr/>
                </a:tc>
                <a:extLst>
                  <a:ext uri="{0D108BD9-81ED-4DB2-BD59-A6C34878D82A}">
                    <a16:rowId xmlns:a16="http://schemas.microsoft.com/office/drawing/2014/main" val="1731132487"/>
                  </a:ext>
                </a:extLst>
              </a:tr>
              <a:tr h="804955">
                <a:tc>
                  <a:txBody>
                    <a:bodyPr/>
                    <a:lstStyle/>
                    <a:p>
                      <a:r>
                        <a:rPr lang="en-US" dirty="0"/>
                        <a:t>Active</a:t>
                      </a:r>
                      <a:r>
                        <a:rPr lang="en-US" baseline="0" dirty="0"/>
                        <a:t> mobile devices</a:t>
                      </a:r>
                      <a:endParaRPr lang="ru-RU" dirty="0"/>
                    </a:p>
                  </a:txBody>
                  <a:tcPr/>
                </a:tc>
                <a:tc>
                  <a:txBody>
                    <a:bodyPr/>
                    <a:lstStyle/>
                    <a:p>
                      <a:r>
                        <a:rPr lang="en-US" sz="1800" b="0" i="0" kern="1200" dirty="0">
                          <a:solidFill>
                            <a:schemeClr val="dk1"/>
                          </a:solidFill>
                          <a:effectLst/>
                          <a:latin typeface="+mn-lt"/>
                          <a:ea typeface="+mn-ea"/>
                          <a:cs typeface="+mn-cs"/>
                        </a:rPr>
                        <a:t>500 / day</a:t>
                      </a:r>
                      <a:endParaRPr lang="ru-RU" dirty="0"/>
                    </a:p>
                  </a:txBody>
                  <a:tcPr/>
                </a:tc>
                <a:tc>
                  <a:txBody>
                    <a:bodyPr/>
                    <a:lstStyle/>
                    <a:p>
                      <a:r>
                        <a:rPr lang="en-US" sz="1800" b="0" i="0" kern="1200" dirty="0">
                          <a:solidFill>
                            <a:schemeClr val="dk1"/>
                          </a:solidFill>
                          <a:effectLst/>
                          <a:latin typeface="+mn-lt"/>
                          <a:ea typeface="+mn-ea"/>
                          <a:cs typeface="+mn-cs"/>
                        </a:rPr>
                        <a:t>500 / day</a:t>
                      </a:r>
                      <a:endParaRPr lang="ru-RU" dirty="0"/>
                    </a:p>
                  </a:txBody>
                  <a:tcPr/>
                </a:tc>
                <a:tc>
                  <a:txBody>
                    <a:bodyPr/>
                    <a:lstStyle/>
                    <a:p>
                      <a:r>
                        <a:rPr lang="en-US" dirty="0"/>
                        <a:t>Unlimited</a:t>
                      </a:r>
                      <a:endParaRPr lang="ru-RU" dirty="0"/>
                    </a:p>
                  </a:txBody>
                  <a:tcPr/>
                </a:tc>
                <a:tc>
                  <a:txBody>
                    <a:bodyPr/>
                    <a:lstStyle/>
                    <a:p>
                      <a:r>
                        <a:rPr lang="en-US" dirty="0"/>
                        <a:t>Unlimited</a:t>
                      </a:r>
                      <a:endParaRPr lang="ru-RU"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Unlimited</a:t>
                      </a:r>
                      <a:endParaRPr lang="ru-RU" dirty="0"/>
                    </a:p>
                  </a:txBody>
                  <a:tcPr/>
                </a:tc>
                <a:extLst>
                  <a:ext uri="{0D108BD9-81ED-4DB2-BD59-A6C34878D82A}">
                    <a16:rowId xmlns:a16="http://schemas.microsoft.com/office/drawing/2014/main" val="1580411075"/>
                  </a:ext>
                </a:extLst>
              </a:tr>
              <a:tr h="661116">
                <a:tc>
                  <a:txBody>
                    <a:bodyPr/>
                    <a:lstStyle/>
                    <a:p>
                      <a:r>
                        <a:rPr lang="en-US" dirty="0"/>
                        <a:t>Offline</a:t>
                      </a:r>
                      <a:r>
                        <a:rPr lang="en-US" baseline="0" dirty="0"/>
                        <a:t> sync/day</a:t>
                      </a:r>
                      <a:endParaRPr lang="ru-RU" dirty="0"/>
                    </a:p>
                  </a:txBody>
                  <a:tcPr/>
                </a:tc>
                <a:tc>
                  <a:txBody>
                    <a:bodyPr/>
                    <a:lstStyle/>
                    <a:p>
                      <a:r>
                        <a:rPr lang="en-US" dirty="0"/>
                        <a:t>500 calls</a:t>
                      </a:r>
                      <a:endParaRPr lang="ru-RU" dirty="0"/>
                    </a:p>
                  </a:txBody>
                  <a:tcPr/>
                </a:tc>
                <a:tc>
                  <a:txBody>
                    <a:bodyPr/>
                    <a:lstStyle/>
                    <a:p>
                      <a:r>
                        <a:rPr lang="en-US" dirty="0"/>
                        <a:t>1k calls</a:t>
                      </a:r>
                      <a:endParaRPr lang="ru-RU" dirty="0"/>
                    </a:p>
                  </a:txBody>
                  <a:tcPr/>
                </a:tc>
                <a:tc>
                  <a:txBody>
                    <a:bodyPr/>
                    <a:lstStyle/>
                    <a:p>
                      <a:r>
                        <a:rPr lang="en-US" dirty="0"/>
                        <a:t>1k</a:t>
                      </a:r>
                      <a:r>
                        <a:rPr lang="en-US" baseline="0" dirty="0"/>
                        <a:t> calls</a:t>
                      </a:r>
                      <a:endParaRPr lang="ru-RU" dirty="0"/>
                    </a:p>
                  </a:txBody>
                  <a:tcPr/>
                </a:tc>
                <a:tc>
                  <a:txBody>
                    <a:bodyPr/>
                    <a:lstStyle/>
                    <a:p>
                      <a:r>
                        <a:rPr lang="en-US" dirty="0"/>
                        <a:t>Unlimited</a:t>
                      </a:r>
                      <a:endParaRPr lang="ru-RU" dirty="0"/>
                    </a:p>
                  </a:txBody>
                  <a:tcPr/>
                </a:tc>
                <a:tc>
                  <a:txBody>
                    <a:bodyPr/>
                    <a:lstStyle/>
                    <a:p>
                      <a:r>
                        <a:rPr lang="en-US" dirty="0"/>
                        <a:t>Unlimited</a:t>
                      </a:r>
                      <a:endParaRPr lang="ru-RU" dirty="0"/>
                    </a:p>
                  </a:txBody>
                  <a:tcPr/>
                </a:tc>
                <a:extLst>
                  <a:ext uri="{0D108BD9-81ED-4DB2-BD59-A6C34878D82A}">
                    <a16:rowId xmlns:a16="http://schemas.microsoft.com/office/drawing/2014/main" val="2009615681"/>
                  </a:ext>
                </a:extLst>
              </a:tr>
              <a:tr h="661116">
                <a:tc>
                  <a:txBody>
                    <a:bodyPr/>
                    <a:lstStyle/>
                    <a:p>
                      <a:r>
                        <a:rPr lang="en-US" dirty="0"/>
                        <a:t>Staging</a:t>
                      </a:r>
                      <a:r>
                        <a:rPr lang="en-US" baseline="0" dirty="0"/>
                        <a:t> environment</a:t>
                      </a:r>
                      <a:endParaRPr lang="ru-RU" dirty="0"/>
                    </a:p>
                  </a:txBody>
                  <a:tcPr/>
                </a:tc>
                <a:tc>
                  <a:txBody>
                    <a:bodyPr/>
                    <a:lstStyle/>
                    <a:p>
                      <a:r>
                        <a:rPr lang="en-US" dirty="0"/>
                        <a:t>--</a:t>
                      </a:r>
                      <a:endParaRPr lang="ru-RU" dirty="0"/>
                    </a:p>
                  </a:txBody>
                  <a:tcPr/>
                </a:tc>
                <a:tc>
                  <a:txBody>
                    <a:bodyPr/>
                    <a:lstStyle/>
                    <a:p>
                      <a:r>
                        <a:rPr lang="en-US" dirty="0"/>
                        <a:t>--</a:t>
                      </a:r>
                      <a:endParaRPr lang="ru-RU" dirty="0"/>
                    </a:p>
                  </a:txBody>
                  <a:tcPr/>
                </a:tc>
                <a:tc>
                  <a:txBody>
                    <a:bodyPr/>
                    <a:lstStyle/>
                    <a:p>
                      <a:r>
                        <a:rPr lang="en-US" dirty="0"/>
                        <a:t>--</a:t>
                      </a:r>
                      <a:endParaRPr lang="ru-RU" dirty="0"/>
                    </a:p>
                  </a:txBody>
                  <a:tcPr/>
                </a:tc>
                <a:tc>
                  <a:txBody>
                    <a:bodyPr/>
                    <a:lstStyle/>
                    <a:p>
                      <a:r>
                        <a:rPr lang="en-US" dirty="0"/>
                        <a:t>5</a:t>
                      </a:r>
                      <a:endParaRPr lang="ru-RU" dirty="0"/>
                    </a:p>
                  </a:txBody>
                  <a:tcPr/>
                </a:tc>
                <a:tc>
                  <a:txBody>
                    <a:bodyPr/>
                    <a:lstStyle/>
                    <a:p>
                      <a:r>
                        <a:rPr lang="en-US" dirty="0"/>
                        <a:t>20</a:t>
                      </a:r>
                      <a:endParaRPr lang="ru-RU" dirty="0"/>
                    </a:p>
                  </a:txBody>
                  <a:tcPr/>
                </a:tc>
                <a:extLst>
                  <a:ext uri="{0D108BD9-81ED-4DB2-BD59-A6C34878D82A}">
                    <a16:rowId xmlns:a16="http://schemas.microsoft.com/office/drawing/2014/main" val="3289984773"/>
                  </a:ext>
                </a:extLst>
              </a:tr>
            </a:tbl>
          </a:graphicData>
        </a:graphic>
      </p:graphicFrame>
    </p:spTree>
    <p:extLst>
      <p:ext uri="{BB962C8B-B14F-4D97-AF65-F5344CB8AC3E}">
        <p14:creationId xmlns:p14="http://schemas.microsoft.com/office/powerpoint/2010/main" val="54609909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92164" y="289647"/>
            <a:ext cx="12064818" cy="552587"/>
          </a:xfrm>
        </p:spPr>
        <p:txBody>
          <a:bodyPr>
            <a:noAutofit/>
          </a:bodyPr>
          <a:lstStyle/>
          <a:p>
            <a:r>
              <a:rPr lang="en-US" sz="4800" dirty="0"/>
              <a:t>App Service plans: continue</a:t>
            </a:r>
            <a:endParaRPr lang="ru-RU" sz="4800" dirty="0"/>
          </a:p>
        </p:txBody>
      </p:sp>
      <p:sp>
        <p:nvSpPr>
          <p:cNvPr id="2" name="TextBox 1"/>
          <p:cNvSpPr txBox="1"/>
          <p:nvPr/>
        </p:nvSpPr>
        <p:spPr>
          <a:xfrm>
            <a:off x="491836" y="921328"/>
            <a:ext cx="11360728" cy="5909310"/>
          </a:xfrm>
          <a:prstGeom prst="rect">
            <a:avLst/>
          </a:prstGeom>
          <a:noFill/>
        </p:spPr>
        <p:txBody>
          <a:bodyPr wrap="square" rtlCol="0">
            <a:spAutoFit/>
          </a:bodyPr>
          <a:lstStyle/>
          <a:p>
            <a:r>
              <a:rPr lang="en-US" dirty="0" err="1"/>
              <a:t>Autoscale</a:t>
            </a:r>
            <a:r>
              <a:rPr lang="en-US" dirty="0"/>
              <a:t> : by schedule or automatically by CPU level (average for all instances!).</a:t>
            </a:r>
          </a:p>
          <a:p>
            <a:endParaRPr lang="en-US" dirty="0"/>
          </a:p>
          <a:p>
            <a:endParaRPr lang="en-US" dirty="0"/>
          </a:p>
          <a:p>
            <a:endParaRPr lang="en-US" dirty="0"/>
          </a:p>
          <a:p>
            <a:endParaRPr lang="en-US" dirty="0"/>
          </a:p>
          <a:p>
            <a:endParaRPr lang="en-US" dirty="0"/>
          </a:p>
          <a:p>
            <a:endParaRPr lang="en-US" dirty="0"/>
          </a:p>
          <a:p>
            <a:endParaRPr lang="en-US" dirty="0"/>
          </a:p>
          <a:p>
            <a:r>
              <a:rPr lang="en-US" dirty="0"/>
              <a:t>Geo-distributed environment:  You can use different geo-locations for web-sites under same Service Plan.</a:t>
            </a:r>
          </a:p>
          <a:p>
            <a:endParaRPr lang="en-US" dirty="0"/>
          </a:p>
          <a:p>
            <a:r>
              <a:rPr lang="en-US" dirty="0"/>
              <a:t>VPN:  Site-to-Site and Point-to-Site VNETs connection</a:t>
            </a:r>
          </a:p>
          <a:p>
            <a:endParaRPr lang="en-US" dirty="0"/>
          </a:p>
          <a:p>
            <a:r>
              <a:rPr lang="en-US" dirty="0"/>
              <a:t>Auto backups:  backup  App configuration, file content and Azure SQL Database/Azure MySQL connected to app, into storage account by schedule.</a:t>
            </a:r>
          </a:p>
          <a:p>
            <a:endParaRPr lang="en-US" dirty="0"/>
          </a:p>
          <a:p>
            <a:r>
              <a:rPr lang="en-US" dirty="0"/>
              <a:t>Active mobile devices:  related to push/call notifications for mobile devices via Notification Hub.</a:t>
            </a:r>
          </a:p>
          <a:p>
            <a:endParaRPr lang="en-US" dirty="0"/>
          </a:p>
          <a:p>
            <a:r>
              <a:rPr lang="en-US" dirty="0"/>
              <a:t>Offline sync: sync for mobile apps under Azure Mobile Apps, for offline mode.</a:t>
            </a:r>
          </a:p>
          <a:p>
            <a:endParaRPr lang="en-US" dirty="0"/>
          </a:p>
          <a:p>
            <a:r>
              <a:rPr lang="en-US" dirty="0"/>
              <a:t>Staging environments: support for staging, including split requests for different environments in the same time</a:t>
            </a:r>
          </a:p>
          <a:p>
            <a:endParaRPr lang="ru-RU" dirty="0"/>
          </a:p>
        </p:txBody>
      </p:sp>
      <p:pic>
        <p:nvPicPr>
          <p:cNvPr id="3" name="Picture 2"/>
          <p:cNvPicPr>
            <a:picLocks noChangeAspect="1"/>
          </p:cNvPicPr>
          <p:nvPr/>
        </p:nvPicPr>
        <p:blipFill>
          <a:blip r:embed="rId2"/>
          <a:stretch>
            <a:fillRect/>
          </a:stretch>
        </p:blipFill>
        <p:spPr>
          <a:xfrm>
            <a:off x="732559" y="1385886"/>
            <a:ext cx="7734300" cy="1495425"/>
          </a:xfrm>
          <a:prstGeom prst="rect">
            <a:avLst/>
          </a:prstGeom>
        </p:spPr>
      </p:pic>
    </p:spTree>
    <p:extLst>
      <p:ext uri="{BB962C8B-B14F-4D97-AF65-F5344CB8AC3E}">
        <p14:creationId xmlns:p14="http://schemas.microsoft.com/office/powerpoint/2010/main" val="39106141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lvl="0" defTabSz="914225">
              <a:lnSpc>
                <a:spcPct val="100000"/>
              </a:lnSpc>
              <a:defRPr/>
            </a:pPr>
            <a:r>
              <a:rPr lang="en-US" spc="-100" dirty="0">
                <a:ln w="3175">
                  <a:noFill/>
                </a:ln>
                <a:solidFill>
                  <a:schemeClr val="tx2">
                    <a:lumMod val="50000"/>
                  </a:schemeClr>
                </a:solidFill>
                <a:latin typeface="Segoe UI Light" pitchFamily="34" charset="0"/>
                <a:cs typeface="Arial" charset="0"/>
              </a:rPr>
              <a:t>Azure Websites Features &amp; Capabilities</a:t>
            </a:r>
            <a:endParaRPr lang="en-US" sz="3200" dirty="0">
              <a:solidFill>
                <a:schemeClr val="tx2">
                  <a:lumMod val="50000"/>
                </a:schemeClr>
              </a:solidFill>
            </a:endParaRPr>
          </a:p>
        </p:txBody>
      </p:sp>
      <p:sp>
        <p:nvSpPr>
          <p:cNvPr id="7" name="Rectangle 6"/>
          <p:cNvSpPr/>
          <p:nvPr/>
        </p:nvSpPr>
        <p:spPr bwMode="auto">
          <a:xfrm>
            <a:off x="749963" y="1299956"/>
            <a:ext cx="3189767" cy="10732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chemeClr val="tx2">
                    <a:lumMod val="50000"/>
                  </a:schemeClr>
                </a:solidFill>
                <a:effectLst/>
                <a:uLnTx/>
                <a:uFillTx/>
                <a:latin typeface="+mj-lt"/>
                <a:ea typeface="Segoe UI" pitchFamily="34" charset="0"/>
                <a:cs typeface="Segoe UI" pitchFamily="34" charset="0"/>
              </a:rPr>
              <a:t>Enterprise-class</a:t>
            </a:r>
            <a:endParaRPr kumimoji="0" lang="en-US" sz="2800" b="0" i="0" u="none" strike="noStrike" kern="1200" cap="none" spc="0" normalizeH="0" baseline="0" noProof="0" dirty="0">
              <a:ln>
                <a:noFill/>
              </a:ln>
              <a:solidFill>
                <a:schemeClr val="tx2">
                  <a:lumMod val="50000"/>
                </a:schemeClr>
              </a:solidFill>
              <a:effectLst/>
              <a:uLnTx/>
              <a:uFillTx/>
              <a:ea typeface="Segoe UI" pitchFamily="34" charset="0"/>
              <a:cs typeface="Segoe UI" pitchFamily="34" charset="0"/>
            </a:endParaRP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chemeClr val="tx2">
                    <a:lumMod val="50000"/>
                  </a:schemeClr>
                </a:solidFill>
                <a:effectLst/>
                <a:uLnTx/>
                <a:uFillTx/>
                <a:ea typeface="Segoe UI" pitchFamily="34" charset="0"/>
                <a:cs typeface="Segoe UI" pitchFamily="34" charset="0"/>
              </a:rPr>
              <a:t>Designed for secure mission-critical applications</a:t>
            </a:r>
          </a:p>
        </p:txBody>
      </p:sp>
      <p:sp>
        <p:nvSpPr>
          <p:cNvPr id="8" name="Rectangle 7"/>
          <p:cNvSpPr/>
          <p:nvPr/>
        </p:nvSpPr>
        <p:spPr bwMode="auto">
          <a:xfrm>
            <a:off x="4040127" y="1299956"/>
            <a:ext cx="3189767" cy="10732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chemeClr val="tx2">
                    <a:lumMod val="50000"/>
                  </a:schemeClr>
                </a:solidFill>
                <a:effectLst/>
                <a:uLnTx/>
                <a:uFillTx/>
                <a:latin typeface="+mj-lt"/>
                <a:ea typeface="Segoe UI" pitchFamily="34" charset="0"/>
                <a:cs typeface="Segoe UI" pitchFamily="34" charset="0"/>
              </a:rPr>
              <a:t>Global scale</a:t>
            </a:r>
            <a:endParaRPr kumimoji="0" lang="en-US" sz="2800" b="0" i="0" u="none" strike="noStrike" kern="1200" cap="none" spc="0" normalizeH="0" baseline="0" noProof="0" dirty="0">
              <a:ln>
                <a:noFill/>
              </a:ln>
              <a:solidFill>
                <a:schemeClr val="tx2">
                  <a:lumMod val="50000"/>
                </a:schemeClr>
              </a:solidFill>
              <a:effectLst/>
              <a:uLnTx/>
              <a:uFillTx/>
              <a:ea typeface="Segoe UI" pitchFamily="34" charset="0"/>
              <a:cs typeface="Segoe UI" pitchFamily="34" charset="0"/>
            </a:endParaRP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chemeClr val="tx2">
                    <a:lumMod val="50000"/>
                  </a:schemeClr>
                </a:solidFill>
                <a:effectLst/>
                <a:uLnTx/>
                <a:uFillTx/>
              </a:rPr>
              <a:t>Optimized for Availability and Automatic scale</a:t>
            </a:r>
            <a:endParaRPr kumimoji="0" lang="en-US" sz="1000" b="0" i="0" u="none" strike="noStrike" kern="1200" cap="none" spc="0" normalizeH="0" baseline="0" noProof="0" dirty="0">
              <a:ln>
                <a:noFill/>
              </a:ln>
              <a:solidFill>
                <a:schemeClr val="tx2">
                  <a:lumMod val="50000"/>
                </a:schemeClr>
              </a:solidFill>
              <a:effectLst/>
              <a:uLnTx/>
              <a:uFillTx/>
              <a:ea typeface="Segoe UI" pitchFamily="34" charset="0"/>
              <a:cs typeface="Segoe UI" pitchFamily="34" charset="0"/>
            </a:endParaRPr>
          </a:p>
        </p:txBody>
      </p:sp>
      <p:sp>
        <p:nvSpPr>
          <p:cNvPr id="9" name="Rectangle 8"/>
          <p:cNvSpPr/>
          <p:nvPr/>
        </p:nvSpPr>
        <p:spPr bwMode="auto">
          <a:xfrm>
            <a:off x="7330291" y="1299955"/>
            <a:ext cx="3189767" cy="10732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chemeClr val="tx2">
                    <a:lumMod val="50000"/>
                  </a:schemeClr>
                </a:solidFill>
                <a:effectLst/>
                <a:uLnTx/>
                <a:uFillTx/>
                <a:latin typeface="+mj-lt"/>
                <a:ea typeface="Segoe UI" pitchFamily="34" charset="0"/>
                <a:cs typeface="Segoe UI" pitchFamily="34" charset="0"/>
              </a:rPr>
              <a:t>Built for </a:t>
            </a:r>
            <a:r>
              <a:rPr kumimoji="0" lang="en-US" sz="2400" b="0" i="0" u="none" strike="noStrike" kern="1200" cap="none" spc="0" normalizeH="0" baseline="0" noProof="0" dirty="0" err="1">
                <a:ln>
                  <a:noFill/>
                </a:ln>
                <a:solidFill>
                  <a:schemeClr val="tx2">
                    <a:lumMod val="50000"/>
                  </a:schemeClr>
                </a:solidFill>
                <a:effectLst/>
                <a:uLnTx/>
                <a:uFillTx/>
                <a:latin typeface="+mj-lt"/>
                <a:ea typeface="Segoe UI" pitchFamily="34" charset="0"/>
                <a:cs typeface="Segoe UI" pitchFamily="34" charset="0"/>
              </a:rPr>
              <a:t>DevOps</a:t>
            </a:r>
            <a:endParaRPr kumimoji="0" lang="en-US" sz="2800" b="0" i="0" u="none" strike="noStrike" kern="1200" cap="none" spc="0" normalizeH="0" baseline="0" noProof="0" dirty="0">
              <a:ln>
                <a:noFill/>
              </a:ln>
              <a:solidFill>
                <a:schemeClr val="tx2">
                  <a:lumMod val="50000"/>
                </a:schemeClr>
              </a:solidFill>
              <a:effectLst/>
              <a:uLnTx/>
              <a:uFillTx/>
              <a:ea typeface="Segoe UI" pitchFamily="34" charset="0"/>
              <a:cs typeface="Segoe UI" pitchFamily="34" charset="0"/>
            </a:endParaRP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chemeClr val="tx2">
                    <a:lumMod val="50000"/>
                  </a:schemeClr>
                </a:solidFill>
                <a:effectLst/>
                <a:uLnTx/>
                <a:uFillTx/>
              </a:rPr>
              <a:t>Agility through Continuous Deployment</a:t>
            </a:r>
            <a:endParaRPr kumimoji="0" lang="en-US" sz="1000" b="0" i="0" u="none" strike="noStrike" kern="1200" cap="none" spc="0" normalizeH="0" baseline="0" noProof="0" dirty="0">
              <a:ln>
                <a:noFill/>
              </a:ln>
              <a:solidFill>
                <a:schemeClr val="tx2">
                  <a:lumMod val="50000"/>
                </a:schemeClr>
              </a:solidFill>
              <a:effectLst/>
              <a:uLnTx/>
              <a:uFillTx/>
              <a:ea typeface="Segoe UI" pitchFamily="34" charset="0"/>
              <a:cs typeface="Segoe UI" pitchFamily="34" charset="0"/>
            </a:endParaRPr>
          </a:p>
        </p:txBody>
      </p:sp>
      <p:sp>
        <p:nvSpPr>
          <p:cNvPr id="11" name="TextBox 10"/>
          <p:cNvSpPr txBox="1"/>
          <p:nvPr/>
        </p:nvSpPr>
        <p:spPr>
          <a:xfrm>
            <a:off x="737932" y="2128512"/>
            <a:ext cx="3415987" cy="3557897"/>
          </a:xfrm>
          <a:prstGeom prst="rect">
            <a:avLst/>
          </a:prstGeom>
          <a:noFill/>
          <a:ln>
            <a:noFill/>
          </a:ln>
        </p:spPr>
        <p:txBody>
          <a:bodyPr wrap="square" lIns="182880" tIns="146304" rIns="182880" bIns="146304" rtlCol="0">
            <a:spAutoFit/>
          </a:bodyPr>
          <a:lstStyle/>
          <a:p>
            <a:pPr marL="0" marR="0" lvl="0" indent="0" defTabSz="914400" eaLnBrk="1" fontAlgn="auto" latinLnBrk="0" hangingPunct="1">
              <a:lnSpc>
                <a:spcPct val="100000"/>
              </a:lnSpc>
              <a:spcBef>
                <a:spcPts val="0"/>
              </a:spcBef>
              <a:spcAft>
                <a:spcPts val="300"/>
              </a:spcAft>
              <a:buClrTx/>
              <a:buSzTx/>
              <a:buFontTx/>
              <a:buNone/>
              <a:tabLst/>
              <a:defRPr/>
            </a:pPr>
            <a:r>
              <a:rPr kumimoji="0" lang="en-US" sz="1400" b="0" i="0" u="none" strike="noStrike" kern="0" cap="none" spc="0" normalizeH="0" baseline="0" noProof="0" dirty="0">
                <a:ln>
                  <a:noFill/>
                </a:ln>
                <a:solidFill>
                  <a:schemeClr val="tx2">
                    <a:lumMod val="50000"/>
                  </a:schemeClr>
                </a:solidFill>
                <a:effectLst/>
                <a:uLnTx/>
                <a:uFillTx/>
                <a:ea typeface="Calibri" panose="020F0502020204030204" pitchFamily="34" charset="0"/>
                <a:cs typeface="Calibri" panose="020F0502020204030204" pitchFamily="34" charset="0"/>
              </a:rPr>
              <a:t>Hybrid Connections / VPN Support</a:t>
            </a:r>
          </a:p>
          <a:p>
            <a:pPr marL="0" marR="0" lvl="0" indent="0" defTabSz="914400" eaLnBrk="1" fontAlgn="auto" latinLnBrk="0" hangingPunct="1">
              <a:lnSpc>
                <a:spcPct val="100000"/>
              </a:lnSpc>
              <a:spcBef>
                <a:spcPts val="0"/>
              </a:spcBef>
              <a:spcAft>
                <a:spcPts val="300"/>
              </a:spcAft>
              <a:buClrTx/>
              <a:buSzTx/>
              <a:buFontTx/>
              <a:buNone/>
              <a:tabLst/>
              <a:defRPr/>
            </a:pPr>
            <a:r>
              <a:rPr kumimoji="0" lang="en-US" sz="1400" b="0" i="0" u="none" strike="noStrike" kern="0" cap="none" spc="0" normalizeH="0" baseline="0" noProof="0" dirty="0">
                <a:ln>
                  <a:noFill/>
                </a:ln>
                <a:solidFill>
                  <a:schemeClr val="tx2">
                    <a:lumMod val="50000"/>
                  </a:schemeClr>
                </a:solidFill>
                <a:effectLst/>
                <a:uLnTx/>
                <a:uFillTx/>
                <a:ea typeface="Calibri" panose="020F0502020204030204" pitchFamily="34" charset="0"/>
                <a:cs typeface="Calibri" panose="020F0502020204030204" pitchFamily="34" charset="0"/>
              </a:rPr>
              <a:t>Scheduled Backup</a:t>
            </a:r>
          </a:p>
          <a:p>
            <a:pPr marL="0" marR="0" lvl="0" indent="0" defTabSz="914400" eaLnBrk="1" fontAlgn="auto" latinLnBrk="0" hangingPunct="1">
              <a:lnSpc>
                <a:spcPct val="100000"/>
              </a:lnSpc>
              <a:spcBef>
                <a:spcPts val="0"/>
              </a:spcBef>
              <a:spcAft>
                <a:spcPts val="300"/>
              </a:spcAft>
              <a:buClrTx/>
              <a:buSzTx/>
              <a:buFontTx/>
              <a:buNone/>
              <a:tabLst/>
              <a:defRPr/>
            </a:pPr>
            <a:r>
              <a:rPr kumimoji="0" lang="en-US" sz="1400" b="0" i="0" u="none" strike="noStrike" kern="0" cap="none" spc="0" normalizeH="0" baseline="0" noProof="0" dirty="0">
                <a:ln>
                  <a:noFill/>
                </a:ln>
                <a:solidFill>
                  <a:schemeClr val="tx2">
                    <a:lumMod val="50000"/>
                  </a:schemeClr>
                </a:solidFill>
                <a:effectLst/>
                <a:uLnTx/>
                <a:uFillTx/>
                <a:ea typeface="Calibri" panose="020F0502020204030204" pitchFamily="34" charset="0"/>
                <a:cs typeface="Calibri" panose="020F0502020204030204" pitchFamily="34" charset="0"/>
              </a:rPr>
              <a:t>Azure Active Directory Integration </a:t>
            </a:r>
          </a:p>
          <a:p>
            <a:pPr marL="0" marR="0" lvl="0" indent="0" defTabSz="914400" eaLnBrk="1" fontAlgn="auto" latinLnBrk="0" hangingPunct="1">
              <a:lnSpc>
                <a:spcPct val="100000"/>
              </a:lnSpc>
              <a:spcBef>
                <a:spcPts val="0"/>
              </a:spcBef>
              <a:spcAft>
                <a:spcPts val="300"/>
              </a:spcAft>
              <a:buClrTx/>
              <a:buSzTx/>
              <a:buFontTx/>
              <a:buNone/>
              <a:tabLst/>
              <a:defRPr/>
            </a:pPr>
            <a:r>
              <a:rPr kumimoji="0" lang="en-US" sz="1400" b="0" i="0" u="none" strike="noStrike" kern="0" cap="none" spc="0" normalizeH="0" baseline="0" noProof="0" dirty="0">
                <a:ln>
                  <a:noFill/>
                </a:ln>
                <a:solidFill>
                  <a:schemeClr val="tx2">
                    <a:lumMod val="50000"/>
                  </a:schemeClr>
                </a:solidFill>
                <a:effectLst/>
                <a:uLnTx/>
                <a:uFillTx/>
                <a:ea typeface="Calibri" panose="020F0502020204030204" pitchFamily="34" charset="0"/>
                <a:cs typeface="Calibri" panose="020F0502020204030204" pitchFamily="34" charset="0"/>
              </a:rPr>
              <a:t>Site Resiliency, HA, and DR</a:t>
            </a:r>
          </a:p>
          <a:p>
            <a:pPr marL="0" marR="0" lvl="0" indent="0" defTabSz="914400" eaLnBrk="1" fontAlgn="auto" latinLnBrk="0" hangingPunct="1">
              <a:lnSpc>
                <a:spcPct val="100000"/>
              </a:lnSpc>
              <a:spcBef>
                <a:spcPts val="0"/>
              </a:spcBef>
              <a:spcAft>
                <a:spcPts val="300"/>
              </a:spcAft>
              <a:buClrTx/>
              <a:buSzTx/>
              <a:buFontTx/>
              <a:buNone/>
              <a:tabLst/>
              <a:defRPr/>
            </a:pPr>
            <a:r>
              <a:rPr kumimoji="0" lang="en-US" sz="1400" b="0" i="0" u="none" strike="noStrike" kern="0" cap="none" spc="0" normalizeH="0" baseline="0" noProof="0" dirty="0">
                <a:ln>
                  <a:noFill/>
                </a:ln>
                <a:solidFill>
                  <a:schemeClr val="tx2">
                    <a:lumMod val="50000"/>
                  </a:schemeClr>
                </a:solidFill>
                <a:effectLst/>
                <a:uLnTx/>
                <a:uFillTx/>
                <a:ea typeface="Calibri" panose="020F0502020204030204" pitchFamily="34" charset="0"/>
                <a:cs typeface="Calibri" panose="020F0502020204030204" pitchFamily="34" charset="0"/>
              </a:rPr>
              <a:t>Web Jobs</a:t>
            </a:r>
          </a:p>
          <a:p>
            <a:pPr marL="0" marR="0" lvl="0" indent="0" defTabSz="914400" eaLnBrk="1" fontAlgn="auto" latinLnBrk="0" hangingPunct="1">
              <a:lnSpc>
                <a:spcPct val="100000"/>
              </a:lnSpc>
              <a:spcBef>
                <a:spcPts val="0"/>
              </a:spcBef>
              <a:spcAft>
                <a:spcPts val="300"/>
              </a:spcAft>
              <a:buClrTx/>
              <a:buSzTx/>
              <a:buFontTx/>
              <a:buNone/>
              <a:tabLst/>
              <a:defRPr/>
            </a:pPr>
            <a:r>
              <a:rPr kumimoji="0" lang="en-US" sz="1400" b="0" i="0" u="none" strike="noStrike" kern="0" cap="none" spc="0" normalizeH="0" baseline="0" noProof="0" dirty="0">
                <a:ln>
                  <a:noFill/>
                </a:ln>
                <a:solidFill>
                  <a:schemeClr val="tx2">
                    <a:lumMod val="50000"/>
                  </a:schemeClr>
                </a:solidFill>
                <a:effectLst/>
                <a:uLnTx/>
                <a:uFillTx/>
                <a:ea typeface="Calibri" panose="020F0502020204030204" pitchFamily="34" charset="0"/>
                <a:cs typeface="Calibri" panose="020F0502020204030204" pitchFamily="34" charset="0"/>
              </a:rPr>
              <a:t>Role Base Access Control </a:t>
            </a:r>
          </a:p>
          <a:p>
            <a:pPr marL="0" marR="0" lvl="0" indent="0" defTabSz="914400" eaLnBrk="1" fontAlgn="auto" latinLnBrk="0" hangingPunct="1">
              <a:lnSpc>
                <a:spcPct val="100000"/>
              </a:lnSpc>
              <a:spcBef>
                <a:spcPts val="0"/>
              </a:spcBef>
              <a:spcAft>
                <a:spcPts val="300"/>
              </a:spcAft>
              <a:buClrTx/>
              <a:buSzTx/>
              <a:buFontTx/>
              <a:buNone/>
              <a:tabLst/>
              <a:defRPr/>
            </a:pPr>
            <a:r>
              <a:rPr kumimoji="0" lang="en-US" sz="1400" b="0" i="0" u="none" strike="noStrike" kern="0" cap="none" spc="0" normalizeH="0" baseline="0" noProof="0" dirty="0">
                <a:ln>
                  <a:noFill/>
                </a:ln>
                <a:solidFill>
                  <a:schemeClr val="tx2">
                    <a:lumMod val="50000"/>
                  </a:schemeClr>
                </a:solidFill>
                <a:effectLst/>
                <a:uLnTx/>
                <a:uFillTx/>
                <a:ea typeface="Calibri" panose="020F0502020204030204" pitchFamily="34" charset="0"/>
                <a:cs typeface="Calibri" panose="020F0502020204030204" pitchFamily="34" charset="0"/>
              </a:rPr>
              <a:t>Audit / Compliance </a:t>
            </a:r>
          </a:p>
          <a:p>
            <a:pPr marL="0" marR="0" lvl="0" indent="0" defTabSz="914400" eaLnBrk="1" fontAlgn="auto" latinLnBrk="0" hangingPunct="1">
              <a:lnSpc>
                <a:spcPct val="100000"/>
              </a:lnSpc>
              <a:spcBef>
                <a:spcPts val="0"/>
              </a:spcBef>
              <a:spcAft>
                <a:spcPts val="300"/>
              </a:spcAft>
              <a:buClrTx/>
              <a:buSzTx/>
              <a:buFontTx/>
              <a:buNone/>
              <a:tabLst/>
              <a:defRPr/>
            </a:pPr>
            <a:r>
              <a:rPr kumimoji="0" lang="en-US" sz="1400" b="0" i="0" u="none" strike="noStrike" kern="0" cap="none" spc="0" normalizeH="0" baseline="0" noProof="0" dirty="0">
                <a:ln>
                  <a:noFill/>
                </a:ln>
                <a:solidFill>
                  <a:schemeClr val="tx2">
                    <a:lumMod val="50000"/>
                  </a:schemeClr>
                </a:solidFill>
                <a:effectLst/>
                <a:uLnTx/>
                <a:uFillTx/>
                <a:ea typeface="Calibri" panose="020F0502020204030204" pitchFamily="34" charset="0"/>
                <a:cs typeface="Calibri" panose="020F0502020204030204" pitchFamily="34" charset="0"/>
              </a:rPr>
              <a:t>Enterprise Migration</a:t>
            </a:r>
          </a:p>
          <a:p>
            <a:pPr marL="0" marR="0" lvl="0" indent="0" defTabSz="914400" eaLnBrk="1" fontAlgn="auto" latinLnBrk="0" hangingPunct="1">
              <a:lnSpc>
                <a:spcPct val="100000"/>
              </a:lnSpc>
              <a:spcBef>
                <a:spcPts val="0"/>
              </a:spcBef>
              <a:spcAft>
                <a:spcPts val="300"/>
              </a:spcAft>
              <a:buClrTx/>
              <a:buSzTx/>
              <a:buFontTx/>
              <a:buNone/>
              <a:tabLst/>
              <a:defRPr/>
            </a:pPr>
            <a:r>
              <a:rPr kumimoji="0" lang="en-US" sz="1400" b="0" i="0" u="none" strike="noStrike" kern="0" cap="none" spc="0" normalizeH="0" baseline="0" noProof="0" dirty="0">
                <a:ln>
                  <a:noFill/>
                </a:ln>
                <a:solidFill>
                  <a:schemeClr val="tx2">
                    <a:lumMod val="50000"/>
                  </a:schemeClr>
                </a:solidFill>
                <a:effectLst/>
                <a:uLnTx/>
                <a:uFillTx/>
                <a:ea typeface="Calibri" panose="020F0502020204030204" pitchFamily="34" charset="0"/>
                <a:cs typeface="Calibri" panose="020F0502020204030204" pitchFamily="34" charset="0"/>
              </a:rPr>
              <a:t>Client Certs </a:t>
            </a:r>
          </a:p>
          <a:p>
            <a:pPr marL="0" marR="0" lvl="0" indent="0" defTabSz="914400" eaLnBrk="1" fontAlgn="auto" latinLnBrk="0" hangingPunct="1">
              <a:lnSpc>
                <a:spcPct val="100000"/>
              </a:lnSpc>
              <a:spcBef>
                <a:spcPts val="0"/>
              </a:spcBef>
              <a:spcAft>
                <a:spcPts val="300"/>
              </a:spcAft>
              <a:buClrTx/>
              <a:buSzTx/>
              <a:buFontTx/>
              <a:buNone/>
              <a:tabLst/>
              <a:defRPr/>
            </a:pPr>
            <a:r>
              <a:rPr kumimoji="0" lang="en-US" sz="1400" b="0" i="0" u="none" strike="noStrike" kern="0" cap="none" spc="0" normalizeH="0" baseline="0" noProof="0" dirty="0" err="1">
                <a:ln>
                  <a:noFill/>
                </a:ln>
                <a:solidFill>
                  <a:schemeClr val="tx2">
                    <a:lumMod val="50000"/>
                  </a:schemeClr>
                </a:solidFill>
                <a:effectLst/>
                <a:uLnTx/>
                <a:uFillTx/>
                <a:ea typeface="Calibri" panose="020F0502020204030204" pitchFamily="34" charset="0"/>
                <a:cs typeface="Calibri" panose="020F0502020204030204" pitchFamily="34" charset="0"/>
              </a:rPr>
              <a:t>Redis</a:t>
            </a:r>
            <a:r>
              <a:rPr kumimoji="0" lang="en-US" sz="1400" b="0" i="0" u="none" strike="noStrike" kern="0" cap="none" spc="0" normalizeH="0" baseline="0" noProof="0" dirty="0">
                <a:ln>
                  <a:noFill/>
                </a:ln>
                <a:solidFill>
                  <a:schemeClr val="tx2">
                    <a:lumMod val="50000"/>
                  </a:schemeClr>
                </a:solidFill>
                <a:effectLst/>
                <a:uLnTx/>
                <a:uFillTx/>
                <a:ea typeface="Calibri" panose="020F0502020204030204" pitchFamily="34" charset="0"/>
                <a:cs typeface="Calibri" panose="020F0502020204030204" pitchFamily="34" charset="0"/>
              </a:rPr>
              <a:t> Caching</a:t>
            </a:r>
          </a:p>
          <a:p>
            <a:pPr marL="0" marR="0" lvl="0" indent="0" defTabSz="914400" eaLnBrk="1" fontAlgn="auto" latinLnBrk="0" hangingPunct="1">
              <a:lnSpc>
                <a:spcPct val="100000"/>
              </a:lnSpc>
              <a:spcBef>
                <a:spcPts val="0"/>
              </a:spcBef>
              <a:spcAft>
                <a:spcPts val="300"/>
              </a:spcAft>
              <a:buClrTx/>
              <a:buSzTx/>
              <a:buFontTx/>
              <a:buNone/>
              <a:tabLst/>
              <a:defRPr/>
            </a:pPr>
            <a:r>
              <a:rPr kumimoji="0" lang="en-US" sz="1400" b="0" i="0" u="none" strike="noStrike" kern="0" cap="none" spc="0" normalizeH="0" baseline="0" noProof="0" dirty="0">
                <a:ln>
                  <a:noFill/>
                </a:ln>
                <a:solidFill>
                  <a:schemeClr val="tx2">
                    <a:lumMod val="50000"/>
                  </a:schemeClr>
                </a:solidFill>
                <a:effectLst/>
                <a:uLnTx/>
                <a:uFillTx/>
                <a:ea typeface="Calibri" panose="020F0502020204030204" pitchFamily="34" charset="0"/>
                <a:cs typeface="Calibri" panose="020F0502020204030204" pitchFamily="34" charset="0"/>
              </a:rPr>
              <a:t>IP Restrictions/ SSL</a:t>
            </a:r>
          </a:p>
          <a:p>
            <a:pPr marL="0" marR="0" lvl="0" indent="0" defTabSz="914400" eaLnBrk="1" fontAlgn="auto" latinLnBrk="0" hangingPunct="1">
              <a:lnSpc>
                <a:spcPct val="100000"/>
              </a:lnSpc>
              <a:spcBef>
                <a:spcPts val="0"/>
              </a:spcBef>
              <a:spcAft>
                <a:spcPts val="300"/>
              </a:spcAft>
              <a:buClrTx/>
              <a:buSzTx/>
              <a:buFontTx/>
              <a:buNone/>
              <a:tabLst/>
              <a:defRPr/>
            </a:pPr>
            <a:r>
              <a:rPr kumimoji="0" lang="en-US" sz="1400" b="0" i="0" u="none" strike="noStrike" kern="0" cap="none" spc="0" normalizeH="0" baseline="0" noProof="0" dirty="0">
                <a:ln>
                  <a:noFill/>
                </a:ln>
                <a:solidFill>
                  <a:schemeClr val="tx2">
                    <a:lumMod val="50000"/>
                  </a:schemeClr>
                </a:solidFill>
                <a:effectLst/>
                <a:uLnTx/>
                <a:uFillTx/>
                <a:ea typeface="Calibri" panose="020F0502020204030204" pitchFamily="34" charset="0"/>
                <a:cs typeface="Calibri" panose="020F0502020204030204" pitchFamily="34" charset="0"/>
              </a:rPr>
              <a:t>Web Sockets</a:t>
            </a:r>
          </a:p>
          <a:p>
            <a:pPr marL="0" marR="0" lvl="0" indent="0" defTabSz="914400" eaLnBrk="1" fontAlgn="auto" latinLnBrk="0" hangingPunct="1">
              <a:lnSpc>
                <a:spcPct val="100000"/>
              </a:lnSpc>
              <a:spcBef>
                <a:spcPts val="0"/>
              </a:spcBef>
              <a:spcAft>
                <a:spcPts val="300"/>
              </a:spcAft>
              <a:buClrTx/>
              <a:buSzTx/>
              <a:buFontTx/>
              <a:buNone/>
              <a:tabLst/>
              <a:defRPr/>
            </a:pPr>
            <a:r>
              <a:rPr kumimoji="0" lang="en-US" sz="1400" b="0" i="0" u="none" strike="noStrike" kern="0" cap="none" spc="0" normalizeH="0" baseline="0" noProof="0" dirty="0">
                <a:ln>
                  <a:noFill/>
                </a:ln>
                <a:solidFill>
                  <a:schemeClr val="tx2">
                    <a:lumMod val="50000"/>
                  </a:schemeClr>
                </a:solidFill>
                <a:effectLst/>
                <a:uLnTx/>
                <a:uFillTx/>
                <a:ea typeface="Calibri" panose="020F0502020204030204" pitchFamily="34" charset="0"/>
                <a:cs typeface="Calibri" panose="020F0502020204030204" pitchFamily="34" charset="0"/>
              </a:rPr>
              <a:t>SQL, MySQL, </a:t>
            </a:r>
            <a:r>
              <a:rPr kumimoji="0" lang="en-US" sz="1400" b="0" i="0" u="none" strike="noStrike" kern="0" cap="none" spc="0" normalizeH="0" baseline="0" noProof="0" dirty="0" err="1">
                <a:ln>
                  <a:noFill/>
                </a:ln>
                <a:solidFill>
                  <a:schemeClr val="tx2">
                    <a:lumMod val="50000"/>
                  </a:schemeClr>
                </a:solidFill>
                <a:effectLst/>
                <a:uLnTx/>
                <a:uFillTx/>
                <a:ea typeface="Calibri" panose="020F0502020204030204" pitchFamily="34" charset="0"/>
                <a:cs typeface="Calibri" panose="020F0502020204030204" pitchFamily="34" charset="0"/>
              </a:rPr>
              <a:t>DocDB</a:t>
            </a:r>
            <a:r>
              <a:rPr kumimoji="0" lang="en-US" sz="1400" b="0" i="0" u="none" strike="noStrike" kern="0" cap="none" spc="0" normalizeH="0" baseline="0" noProof="0" dirty="0">
                <a:ln>
                  <a:noFill/>
                </a:ln>
                <a:solidFill>
                  <a:schemeClr val="tx2">
                    <a:lumMod val="50000"/>
                  </a:schemeClr>
                </a:solidFill>
                <a:effectLst/>
                <a:uLnTx/>
                <a:uFillTx/>
                <a:ea typeface="Calibri" panose="020F0502020204030204" pitchFamily="34" charset="0"/>
                <a:cs typeface="Calibri" panose="020F0502020204030204" pitchFamily="34" charset="0"/>
              </a:rPr>
              <a:t>, &amp; Mongo</a:t>
            </a:r>
          </a:p>
        </p:txBody>
      </p:sp>
      <p:sp>
        <p:nvSpPr>
          <p:cNvPr id="12" name="TextBox 11"/>
          <p:cNvSpPr txBox="1"/>
          <p:nvPr/>
        </p:nvSpPr>
        <p:spPr>
          <a:xfrm>
            <a:off x="4001022" y="2131890"/>
            <a:ext cx="3317237" cy="3519425"/>
          </a:xfrm>
          <a:prstGeom prst="rect">
            <a:avLst/>
          </a:prstGeom>
          <a:noFill/>
          <a:ln>
            <a:noFill/>
          </a:ln>
        </p:spPr>
        <p:txBody>
          <a:bodyPr wrap="square" lIns="182880" tIns="146304" rIns="182880" bIns="146304" rtlCol="0">
            <a:spAutoFit/>
          </a:bodyPr>
          <a:lstStyle/>
          <a:p>
            <a:pPr marL="0" marR="0" lvl="0" indent="0" defTabSz="914400" eaLnBrk="1" fontAlgn="auto" latinLnBrk="0" hangingPunct="1">
              <a:lnSpc>
                <a:spcPct val="100000"/>
              </a:lnSpc>
              <a:spcBef>
                <a:spcPts val="0"/>
              </a:spcBef>
              <a:spcAft>
                <a:spcPts val="300"/>
              </a:spcAft>
              <a:buClrTx/>
              <a:buSzTx/>
              <a:buFontTx/>
              <a:buNone/>
              <a:tabLst/>
              <a:defRPr/>
            </a:pPr>
            <a:r>
              <a:rPr kumimoji="0" lang="en-US" sz="1400" b="0" i="0" u="none" strike="noStrike" kern="0" cap="none" spc="0" normalizeH="0" baseline="0" noProof="0" dirty="0">
                <a:ln>
                  <a:noFill/>
                </a:ln>
                <a:solidFill>
                  <a:schemeClr val="tx2">
                    <a:lumMod val="50000"/>
                  </a:schemeClr>
                </a:solidFill>
                <a:effectLst/>
                <a:uLnTx/>
                <a:uFillTx/>
                <a:ea typeface="Calibri" panose="020F0502020204030204" pitchFamily="34" charset="0"/>
                <a:cs typeface="Calibri" panose="020F0502020204030204" pitchFamily="34" charset="0"/>
              </a:rPr>
              <a:t>Automated Deployment</a:t>
            </a:r>
            <a:br>
              <a:rPr kumimoji="0" lang="en-US" sz="1400" b="0" i="0" u="none" strike="noStrike" kern="0" cap="none" spc="0" normalizeH="0" baseline="0" noProof="0" dirty="0">
                <a:ln>
                  <a:noFill/>
                </a:ln>
                <a:solidFill>
                  <a:schemeClr val="tx2">
                    <a:lumMod val="50000"/>
                  </a:schemeClr>
                </a:solidFill>
                <a:effectLst/>
                <a:uLnTx/>
                <a:uFillTx/>
                <a:ea typeface="Calibri" panose="020F0502020204030204" pitchFamily="34" charset="0"/>
                <a:cs typeface="Calibri" panose="020F0502020204030204" pitchFamily="34" charset="0"/>
              </a:rPr>
            </a:br>
            <a:r>
              <a:rPr kumimoji="0" lang="en-US" sz="1400" b="0" i="0" u="none" strike="noStrike" kern="0" cap="none" spc="0" normalizeH="0" baseline="0" noProof="0" dirty="0" err="1">
                <a:ln>
                  <a:noFill/>
                </a:ln>
                <a:solidFill>
                  <a:schemeClr val="tx2">
                    <a:lumMod val="50000"/>
                  </a:schemeClr>
                </a:solidFill>
                <a:effectLst/>
                <a:uLnTx/>
                <a:uFillTx/>
                <a:ea typeface="Calibri" panose="020F0502020204030204" pitchFamily="34" charset="0"/>
                <a:cs typeface="Calibri" panose="020F0502020204030204" pitchFamily="34" charset="0"/>
              </a:rPr>
              <a:t>AutoScale</a:t>
            </a:r>
            <a:endParaRPr kumimoji="0" lang="en-US" sz="1400" b="0" i="0" u="none" strike="noStrike" kern="0" cap="none" spc="0" normalizeH="0" baseline="0" noProof="0" dirty="0">
              <a:ln>
                <a:noFill/>
              </a:ln>
              <a:solidFill>
                <a:schemeClr val="tx2">
                  <a:lumMod val="50000"/>
                </a:schemeClr>
              </a:solidFill>
              <a:effectLst/>
              <a:uLnTx/>
              <a:uFillTx/>
              <a:ea typeface="Calibri" panose="020F0502020204030204" pitchFamily="34" charset="0"/>
              <a:cs typeface="Calibri" panose="020F0502020204030204" pitchFamily="34" charset="0"/>
            </a:endParaRPr>
          </a:p>
          <a:p>
            <a:pPr marL="0" marR="0" lvl="0" indent="0" defTabSz="914400" eaLnBrk="1" fontAlgn="auto" latinLnBrk="0" hangingPunct="1">
              <a:lnSpc>
                <a:spcPct val="100000"/>
              </a:lnSpc>
              <a:spcBef>
                <a:spcPts val="0"/>
              </a:spcBef>
              <a:spcAft>
                <a:spcPts val="300"/>
              </a:spcAft>
              <a:buClrTx/>
              <a:buSzTx/>
              <a:buFontTx/>
              <a:buNone/>
              <a:tabLst/>
              <a:defRPr/>
            </a:pPr>
            <a:r>
              <a:rPr kumimoji="0" lang="en-US" sz="1400" b="0" i="0" u="none" strike="noStrike" kern="0" cap="none" spc="0" normalizeH="0" baseline="0" noProof="0" dirty="0">
                <a:ln>
                  <a:noFill/>
                </a:ln>
                <a:solidFill>
                  <a:schemeClr val="tx2">
                    <a:lumMod val="50000"/>
                  </a:schemeClr>
                </a:solidFill>
                <a:effectLst/>
                <a:uLnTx/>
                <a:uFillTx/>
                <a:ea typeface="Calibri" panose="020F0502020204030204" pitchFamily="34" charset="0"/>
                <a:cs typeface="Calibri" panose="020F0502020204030204" pitchFamily="34" charset="0"/>
              </a:rPr>
              <a:t>Built-in Load Balancing</a:t>
            </a:r>
          </a:p>
          <a:p>
            <a:pPr marL="0" marR="0" lvl="0" indent="0" defTabSz="914400" eaLnBrk="1" fontAlgn="auto" latinLnBrk="0" hangingPunct="1">
              <a:lnSpc>
                <a:spcPct val="100000"/>
              </a:lnSpc>
              <a:spcBef>
                <a:spcPts val="0"/>
              </a:spcBef>
              <a:spcAft>
                <a:spcPts val="300"/>
              </a:spcAft>
              <a:buClrTx/>
              <a:buSzTx/>
              <a:buFontTx/>
              <a:buNone/>
              <a:tabLst/>
              <a:defRPr/>
            </a:pPr>
            <a:r>
              <a:rPr kumimoji="0" lang="en-US" sz="1400" b="0" i="0" u="none" strike="noStrike" kern="0" cap="none" spc="0" normalizeH="0" baseline="0" noProof="0" dirty="0">
                <a:ln>
                  <a:noFill/>
                </a:ln>
                <a:solidFill>
                  <a:schemeClr val="tx2">
                    <a:lumMod val="50000"/>
                  </a:schemeClr>
                </a:solidFill>
                <a:effectLst/>
                <a:uLnTx/>
                <a:uFillTx/>
                <a:ea typeface="Calibri" panose="020F0502020204030204" pitchFamily="34" charset="0"/>
                <a:cs typeface="Calibri" panose="020F0502020204030204" pitchFamily="34" charset="0"/>
              </a:rPr>
              <a:t>WW Datacenter Coverage</a:t>
            </a:r>
          </a:p>
          <a:p>
            <a:pPr marL="0" marR="0" lvl="0" indent="0" defTabSz="914400" eaLnBrk="1" fontAlgn="auto" latinLnBrk="0" hangingPunct="1">
              <a:lnSpc>
                <a:spcPct val="100000"/>
              </a:lnSpc>
              <a:spcBef>
                <a:spcPts val="0"/>
              </a:spcBef>
              <a:spcAft>
                <a:spcPts val="300"/>
              </a:spcAft>
              <a:buClrTx/>
              <a:buSzTx/>
              <a:buFontTx/>
              <a:buNone/>
              <a:tabLst/>
              <a:defRPr/>
            </a:pPr>
            <a:r>
              <a:rPr kumimoji="0" lang="en-US" sz="1400" b="0" i="0" u="none" strike="noStrike" kern="0" cap="none" spc="0" normalizeH="0" baseline="0" noProof="0" dirty="0">
                <a:ln>
                  <a:noFill/>
                </a:ln>
                <a:solidFill>
                  <a:schemeClr val="tx2">
                    <a:lumMod val="50000"/>
                  </a:schemeClr>
                </a:solidFill>
                <a:effectLst/>
                <a:uLnTx/>
                <a:uFillTx/>
                <a:ea typeface="Calibri" panose="020F0502020204030204" pitchFamily="34" charset="0"/>
                <a:cs typeface="Calibri" panose="020F0502020204030204" pitchFamily="34" charset="0"/>
              </a:rPr>
              <a:t>End Point Monitoring &amp; Alerts</a:t>
            </a:r>
          </a:p>
          <a:p>
            <a:pPr marL="0" marR="0" lvl="0" indent="0" defTabSz="914400" eaLnBrk="1" fontAlgn="auto" latinLnBrk="0" hangingPunct="1">
              <a:lnSpc>
                <a:spcPct val="100000"/>
              </a:lnSpc>
              <a:spcBef>
                <a:spcPts val="0"/>
              </a:spcBef>
              <a:spcAft>
                <a:spcPts val="300"/>
              </a:spcAft>
              <a:buClrTx/>
              <a:buSzTx/>
              <a:buFontTx/>
              <a:buNone/>
              <a:tabLst/>
              <a:defRPr/>
            </a:pPr>
            <a:r>
              <a:rPr kumimoji="0" lang="en-US" sz="1400" b="0" i="0" u="none" strike="noStrike" kern="0" cap="none" spc="0" normalizeH="0" baseline="0" noProof="0" dirty="0">
                <a:ln>
                  <a:noFill/>
                </a:ln>
                <a:solidFill>
                  <a:schemeClr val="tx2">
                    <a:lumMod val="50000"/>
                  </a:schemeClr>
                </a:solidFill>
                <a:effectLst/>
                <a:uLnTx/>
                <a:uFillTx/>
                <a:ea typeface="Calibri" panose="020F0502020204030204" pitchFamily="34" charset="0"/>
                <a:cs typeface="Calibri" panose="020F0502020204030204" pitchFamily="34" charset="0"/>
              </a:rPr>
              <a:t>App Gallery</a:t>
            </a:r>
          </a:p>
          <a:p>
            <a:pPr marL="0" marR="0" lvl="0" indent="0" defTabSz="914400" eaLnBrk="1" fontAlgn="auto" latinLnBrk="0" hangingPunct="1">
              <a:lnSpc>
                <a:spcPct val="100000"/>
              </a:lnSpc>
              <a:spcBef>
                <a:spcPts val="0"/>
              </a:spcBef>
              <a:spcAft>
                <a:spcPts val="300"/>
              </a:spcAft>
              <a:buClrTx/>
              <a:buSzTx/>
              <a:buFontTx/>
              <a:buNone/>
              <a:tabLst/>
              <a:defRPr/>
            </a:pPr>
            <a:r>
              <a:rPr kumimoji="0" lang="en-US" sz="1400" b="0" i="0" u="none" strike="noStrike" kern="0" cap="none" spc="0" normalizeH="0" baseline="0" noProof="0" dirty="0">
                <a:ln>
                  <a:noFill/>
                </a:ln>
                <a:solidFill>
                  <a:schemeClr val="tx2">
                    <a:lumMod val="50000"/>
                  </a:schemeClr>
                </a:solidFill>
                <a:effectLst/>
                <a:uLnTx/>
                <a:uFillTx/>
                <a:ea typeface="Calibri" panose="020F0502020204030204" pitchFamily="34" charset="0"/>
                <a:cs typeface="Calibri" panose="020F0502020204030204" pitchFamily="34" charset="0"/>
              </a:rPr>
              <a:t>DR Site Support</a:t>
            </a:r>
          </a:p>
          <a:p>
            <a:pPr marL="0" marR="0" lvl="0" indent="0" defTabSz="914400" eaLnBrk="1" fontAlgn="auto" latinLnBrk="0" hangingPunct="1">
              <a:lnSpc>
                <a:spcPct val="100000"/>
              </a:lnSpc>
              <a:spcBef>
                <a:spcPts val="0"/>
              </a:spcBef>
              <a:spcAft>
                <a:spcPts val="300"/>
              </a:spcAft>
              <a:buClrTx/>
              <a:buSzTx/>
              <a:buFontTx/>
              <a:buNone/>
              <a:tabLst/>
              <a:defRPr/>
            </a:pPr>
            <a:r>
              <a:rPr kumimoji="0" lang="en-US" sz="1400" b="0" i="0" u="none" strike="noStrike" kern="0" cap="none" spc="0" normalizeH="0" baseline="0" noProof="0" dirty="0" err="1">
                <a:ln>
                  <a:noFill/>
                </a:ln>
                <a:solidFill>
                  <a:schemeClr val="tx2">
                    <a:lumMod val="50000"/>
                  </a:schemeClr>
                </a:solidFill>
                <a:effectLst/>
                <a:uLnTx/>
                <a:uFillTx/>
                <a:ea typeface="Calibri" panose="020F0502020204030204" pitchFamily="34" charset="0"/>
                <a:cs typeface="Calibri" panose="020F0502020204030204" pitchFamily="34" charset="0"/>
              </a:rPr>
              <a:t>WildCard</a:t>
            </a:r>
            <a:r>
              <a:rPr kumimoji="0" lang="en-US" sz="1400" b="0" i="0" u="none" strike="noStrike" kern="0" cap="none" spc="0" normalizeH="0" baseline="0" noProof="0" dirty="0">
                <a:ln>
                  <a:noFill/>
                </a:ln>
                <a:solidFill>
                  <a:schemeClr val="tx2">
                    <a:lumMod val="50000"/>
                  </a:schemeClr>
                </a:solidFill>
                <a:effectLst/>
                <a:uLnTx/>
                <a:uFillTx/>
                <a:ea typeface="Calibri" panose="020F0502020204030204" pitchFamily="34" charset="0"/>
                <a:cs typeface="Calibri" panose="020F0502020204030204" pitchFamily="34" charset="0"/>
              </a:rPr>
              <a:t> Support</a:t>
            </a:r>
          </a:p>
          <a:p>
            <a:pPr marL="0" marR="0" lvl="0" indent="0" defTabSz="914400" eaLnBrk="1" fontAlgn="auto" latinLnBrk="0" hangingPunct="1">
              <a:lnSpc>
                <a:spcPct val="100000"/>
              </a:lnSpc>
              <a:spcBef>
                <a:spcPts val="0"/>
              </a:spcBef>
              <a:spcAft>
                <a:spcPts val="300"/>
              </a:spcAft>
              <a:buClrTx/>
              <a:buSzTx/>
              <a:buFontTx/>
              <a:buNone/>
              <a:tabLst/>
              <a:defRPr/>
            </a:pPr>
            <a:r>
              <a:rPr kumimoji="0" lang="en-US" sz="1400" b="0" i="0" u="none" strike="noStrike" kern="0" cap="none" spc="0" normalizeH="0" baseline="0" noProof="0" dirty="0">
                <a:ln>
                  <a:noFill/>
                </a:ln>
                <a:solidFill>
                  <a:schemeClr val="tx2">
                    <a:lumMod val="50000"/>
                  </a:schemeClr>
                </a:solidFill>
                <a:effectLst/>
                <a:uLnTx/>
                <a:uFillTx/>
                <a:ea typeface="Calibri" panose="020F0502020204030204" pitchFamily="34" charset="0"/>
                <a:cs typeface="Calibri" panose="020F0502020204030204" pitchFamily="34" charset="0"/>
              </a:rPr>
              <a:t>Dedicated IP address</a:t>
            </a:r>
          </a:p>
          <a:p>
            <a:pPr marL="0" marR="0" lvl="0" indent="0" defTabSz="914400" eaLnBrk="1" fontAlgn="auto" latinLnBrk="0" hangingPunct="1">
              <a:lnSpc>
                <a:spcPct val="100000"/>
              </a:lnSpc>
              <a:spcBef>
                <a:spcPts val="0"/>
              </a:spcBef>
              <a:spcAft>
                <a:spcPts val="300"/>
              </a:spcAft>
              <a:buClrTx/>
              <a:buSzTx/>
              <a:buFontTx/>
              <a:buNone/>
              <a:tabLst/>
              <a:defRPr/>
            </a:pPr>
            <a:r>
              <a:rPr kumimoji="0" lang="en-US" sz="1400" b="0" i="0" u="none" strike="noStrike" kern="0" cap="none" spc="0" normalizeH="0" baseline="0" noProof="0" dirty="0">
                <a:ln>
                  <a:noFill/>
                </a:ln>
                <a:solidFill>
                  <a:schemeClr val="tx2">
                    <a:lumMod val="50000"/>
                  </a:schemeClr>
                </a:solidFill>
                <a:effectLst/>
                <a:uLnTx/>
                <a:uFillTx/>
                <a:ea typeface="Calibri" panose="020F0502020204030204" pitchFamily="34" charset="0"/>
                <a:cs typeface="Calibri" panose="020F0502020204030204" pitchFamily="34" charset="0"/>
              </a:rPr>
              <a:t>HTTP Compression </a:t>
            </a:r>
          </a:p>
          <a:p>
            <a:pPr marL="0" marR="0" lvl="0" indent="0" defTabSz="914400" eaLnBrk="1" fontAlgn="auto" latinLnBrk="0" hangingPunct="1">
              <a:lnSpc>
                <a:spcPct val="100000"/>
              </a:lnSpc>
              <a:spcBef>
                <a:spcPts val="0"/>
              </a:spcBef>
              <a:spcAft>
                <a:spcPts val="300"/>
              </a:spcAft>
              <a:buClrTx/>
              <a:buSzTx/>
              <a:buFontTx/>
              <a:buNone/>
              <a:tabLst/>
              <a:defRPr/>
            </a:pPr>
            <a:r>
              <a:rPr kumimoji="0" lang="en-US" sz="1400" b="0" i="0" u="none" strike="noStrike" kern="0" cap="none" spc="0" normalizeH="0" baseline="0" noProof="0" dirty="0" err="1">
                <a:ln>
                  <a:noFill/>
                </a:ln>
                <a:solidFill>
                  <a:schemeClr val="tx2">
                    <a:lumMod val="50000"/>
                  </a:schemeClr>
                </a:solidFill>
                <a:effectLst/>
                <a:uLnTx/>
                <a:uFillTx/>
                <a:ea typeface="Calibri" panose="020F0502020204030204" pitchFamily="34" charset="0"/>
                <a:cs typeface="Calibri" panose="020F0502020204030204" pitchFamily="34" charset="0"/>
              </a:rPr>
              <a:t>WebJobs</a:t>
            </a:r>
            <a:endParaRPr kumimoji="0" lang="en-US" sz="1400" b="0" i="0" u="none" strike="noStrike" kern="0" cap="none" spc="0" normalizeH="0" baseline="0" noProof="0" dirty="0">
              <a:ln>
                <a:noFill/>
              </a:ln>
              <a:solidFill>
                <a:schemeClr val="tx2">
                  <a:lumMod val="50000"/>
                </a:schemeClr>
              </a:solidFill>
              <a:effectLst/>
              <a:uLnTx/>
              <a:uFillTx/>
              <a:ea typeface="Calibri" panose="020F0502020204030204" pitchFamily="34" charset="0"/>
              <a:cs typeface="Calibri" panose="020F0502020204030204" pitchFamily="34" charset="0"/>
            </a:endParaRPr>
          </a:p>
          <a:p>
            <a:pPr marL="0" marR="0" lvl="0" indent="0" defTabSz="914400" eaLnBrk="1" fontAlgn="auto" latinLnBrk="0" hangingPunct="1">
              <a:lnSpc>
                <a:spcPct val="100000"/>
              </a:lnSpc>
              <a:spcBef>
                <a:spcPts val="0"/>
              </a:spcBef>
              <a:spcAft>
                <a:spcPts val="300"/>
              </a:spcAft>
              <a:buClrTx/>
              <a:buSzTx/>
              <a:buFontTx/>
              <a:buNone/>
              <a:tabLst/>
              <a:defRPr/>
            </a:pPr>
            <a:r>
              <a:rPr kumimoji="0" lang="en-US" sz="1400" b="0" i="0" u="none" strike="noStrike" kern="0" cap="none" spc="0" normalizeH="0" baseline="0" noProof="0" dirty="0">
                <a:ln>
                  <a:noFill/>
                </a:ln>
                <a:solidFill>
                  <a:schemeClr val="tx2">
                    <a:lumMod val="50000"/>
                  </a:schemeClr>
                </a:solidFill>
                <a:effectLst/>
                <a:uLnTx/>
                <a:uFillTx/>
                <a:ea typeface="Calibri" panose="020F0502020204030204" pitchFamily="34" charset="0"/>
                <a:cs typeface="Calibri" panose="020F0502020204030204" pitchFamily="34" charset="0"/>
              </a:rPr>
              <a:t>Sticky Sessions </a:t>
            </a:r>
          </a:p>
          <a:p>
            <a:pPr marL="0" marR="0" lvl="0" indent="0" defTabSz="914400" eaLnBrk="1" fontAlgn="auto" latinLnBrk="0" hangingPunct="1">
              <a:lnSpc>
                <a:spcPct val="100000"/>
              </a:lnSpc>
              <a:spcBef>
                <a:spcPts val="0"/>
              </a:spcBef>
              <a:spcAft>
                <a:spcPts val="300"/>
              </a:spcAft>
              <a:buClrTx/>
              <a:buSzTx/>
              <a:buFontTx/>
              <a:buNone/>
              <a:tabLst/>
              <a:defRPr/>
            </a:pPr>
            <a:endParaRPr kumimoji="0" lang="en-US" sz="1400" b="0" i="0" u="none" strike="noStrike" kern="0" cap="none" spc="0" normalizeH="0" baseline="0" noProof="0" dirty="0">
              <a:ln>
                <a:noFill/>
              </a:ln>
              <a:solidFill>
                <a:schemeClr val="tx2">
                  <a:lumMod val="50000"/>
                </a:schemeClr>
              </a:solidFill>
              <a:effectLst/>
              <a:uLnTx/>
              <a:uFillTx/>
              <a:ea typeface="Calibri" panose="020F0502020204030204" pitchFamily="34" charset="0"/>
              <a:cs typeface="Calibri" panose="020F0502020204030204" pitchFamily="34" charset="0"/>
            </a:endParaRPr>
          </a:p>
        </p:txBody>
      </p:sp>
      <p:sp>
        <p:nvSpPr>
          <p:cNvPr id="13" name="TextBox 12"/>
          <p:cNvSpPr txBox="1"/>
          <p:nvPr/>
        </p:nvSpPr>
        <p:spPr>
          <a:xfrm>
            <a:off x="7318260" y="2128512"/>
            <a:ext cx="3684005" cy="3811813"/>
          </a:xfrm>
          <a:prstGeom prst="rect">
            <a:avLst/>
          </a:prstGeom>
          <a:noFill/>
          <a:ln>
            <a:noFill/>
          </a:ln>
        </p:spPr>
        <p:txBody>
          <a:bodyPr wrap="square" lIns="182880" tIns="146304" rIns="182880" bIns="146304" rtlCol="0">
            <a:spAutoFit/>
          </a:bodyPr>
          <a:lstStyle/>
          <a:p>
            <a:pPr marL="0" marR="0" lvl="0" indent="0" defTabSz="914400" eaLnBrk="1" fontAlgn="auto" latinLnBrk="0" hangingPunct="1">
              <a:lnSpc>
                <a:spcPct val="100000"/>
              </a:lnSpc>
              <a:spcBef>
                <a:spcPts val="0"/>
              </a:spcBef>
              <a:spcAft>
                <a:spcPts val="300"/>
              </a:spcAft>
              <a:buClrTx/>
              <a:buSzTx/>
              <a:buFontTx/>
              <a:buNone/>
              <a:tabLst/>
              <a:defRPr/>
            </a:pPr>
            <a:r>
              <a:rPr kumimoji="0" lang="en-US" sz="1400" b="0" i="0" u="none" strike="noStrike" kern="0" cap="none" spc="0" normalizeH="0" baseline="0" noProof="0" dirty="0">
                <a:ln>
                  <a:noFill/>
                </a:ln>
                <a:solidFill>
                  <a:schemeClr val="tx2">
                    <a:lumMod val="50000"/>
                  </a:schemeClr>
                </a:solidFill>
                <a:effectLst/>
                <a:uLnTx/>
                <a:uFillTx/>
                <a:ea typeface="Calibri" panose="020F0502020204030204" pitchFamily="34" charset="0"/>
                <a:cs typeface="Calibri" panose="020F0502020204030204" pitchFamily="34" charset="0"/>
              </a:rPr>
              <a:t>Remote Debugging w/ Visual Studio </a:t>
            </a:r>
          </a:p>
          <a:p>
            <a:pPr marL="0" marR="0" lvl="0" indent="0" defTabSz="914400" eaLnBrk="1" fontAlgn="auto" latinLnBrk="0" hangingPunct="1">
              <a:lnSpc>
                <a:spcPct val="100000"/>
              </a:lnSpc>
              <a:spcBef>
                <a:spcPts val="0"/>
              </a:spcBef>
              <a:spcAft>
                <a:spcPts val="300"/>
              </a:spcAft>
              <a:buClrTx/>
              <a:buSzTx/>
              <a:buFontTx/>
              <a:buNone/>
              <a:tabLst/>
              <a:defRPr/>
            </a:pPr>
            <a:r>
              <a:rPr kumimoji="0" lang="en-US" sz="1400" b="0" i="0" u="none" strike="noStrike" kern="0" cap="none" spc="0" normalizeH="0" baseline="0" noProof="0" dirty="0">
                <a:ln>
                  <a:noFill/>
                </a:ln>
                <a:solidFill>
                  <a:schemeClr val="tx2">
                    <a:lumMod val="50000"/>
                  </a:schemeClr>
                </a:solidFill>
                <a:effectLst/>
                <a:uLnTx/>
                <a:uFillTx/>
                <a:ea typeface="Calibri" panose="020F0502020204030204" pitchFamily="34" charset="0"/>
                <a:cs typeface="Calibri" panose="020F0502020204030204" pitchFamily="34" charset="0"/>
              </a:rPr>
              <a:t>Site Staging Slots</a:t>
            </a:r>
          </a:p>
          <a:p>
            <a:pPr marL="0" marR="0" lvl="0" indent="0" defTabSz="914400" eaLnBrk="1" fontAlgn="auto" latinLnBrk="0" hangingPunct="1">
              <a:lnSpc>
                <a:spcPct val="100000"/>
              </a:lnSpc>
              <a:spcBef>
                <a:spcPts val="0"/>
              </a:spcBef>
              <a:spcAft>
                <a:spcPts val="300"/>
              </a:spcAft>
              <a:buClrTx/>
              <a:buSzTx/>
              <a:buFontTx/>
              <a:buNone/>
              <a:tabLst/>
              <a:defRPr/>
            </a:pPr>
            <a:r>
              <a:rPr kumimoji="0" lang="en-US" sz="1400" b="0" i="0" u="none" strike="noStrike" kern="0" cap="none" spc="0" normalizeH="0" baseline="0" noProof="0" dirty="0">
                <a:ln>
                  <a:noFill/>
                </a:ln>
                <a:solidFill>
                  <a:schemeClr val="tx2">
                    <a:lumMod val="50000"/>
                  </a:schemeClr>
                </a:solidFill>
                <a:effectLst/>
                <a:uLnTx/>
                <a:uFillTx/>
                <a:ea typeface="Calibri" panose="020F0502020204030204" pitchFamily="34" charset="0"/>
                <a:cs typeface="Calibri" panose="020F0502020204030204" pitchFamily="34" charset="0"/>
              </a:rPr>
              <a:t>Testing in Production</a:t>
            </a:r>
          </a:p>
          <a:p>
            <a:pPr marL="0" marR="0" lvl="0" indent="0" defTabSz="914400" eaLnBrk="1" fontAlgn="auto" latinLnBrk="0" hangingPunct="1">
              <a:lnSpc>
                <a:spcPct val="100000"/>
              </a:lnSpc>
              <a:spcBef>
                <a:spcPts val="0"/>
              </a:spcBef>
              <a:spcAft>
                <a:spcPts val="300"/>
              </a:spcAft>
              <a:buClrTx/>
              <a:buSzTx/>
              <a:buFontTx/>
              <a:buNone/>
              <a:tabLst/>
              <a:defRPr/>
            </a:pPr>
            <a:r>
              <a:rPr kumimoji="0" lang="en-US" sz="1400" b="0" i="0" u="none" strike="noStrike" kern="0" cap="none" spc="0" normalizeH="0" baseline="0" noProof="0" dirty="0">
                <a:ln>
                  <a:noFill/>
                </a:ln>
                <a:solidFill>
                  <a:schemeClr val="tx2">
                    <a:lumMod val="50000"/>
                  </a:schemeClr>
                </a:solidFill>
                <a:effectLst/>
                <a:uLnTx/>
                <a:uFillTx/>
                <a:ea typeface="Calibri" panose="020F0502020204030204" pitchFamily="34" charset="0"/>
                <a:cs typeface="Calibri" panose="020F0502020204030204" pitchFamily="34" charset="0"/>
              </a:rPr>
              <a:t>Continuous Integration/Deployment </a:t>
            </a:r>
          </a:p>
          <a:p>
            <a:pPr marL="0" marR="0" lvl="0" indent="0" defTabSz="914400" eaLnBrk="1" fontAlgn="auto" latinLnBrk="0" hangingPunct="1">
              <a:lnSpc>
                <a:spcPct val="100000"/>
              </a:lnSpc>
              <a:spcBef>
                <a:spcPts val="0"/>
              </a:spcBef>
              <a:spcAft>
                <a:spcPts val="300"/>
              </a:spcAft>
              <a:buClrTx/>
              <a:buSzTx/>
              <a:buFontTx/>
              <a:buNone/>
              <a:tabLst/>
              <a:defRPr/>
            </a:pPr>
            <a:r>
              <a:rPr kumimoji="0" lang="en-US" sz="1400" b="0" i="0" u="none" strike="noStrike" kern="0" cap="none" spc="0" normalizeH="0" baseline="0" noProof="0" dirty="0">
                <a:ln>
                  <a:noFill/>
                </a:ln>
                <a:solidFill>
                  <a:schemeClr val="tx2">
                    <a:lumMod val="50000"/>
                  </a:schemeClr>
                </a:solidFill>
                <a:effectLst/>
                <a:uLnTx/>
                <a:uFillTx/>
                <a:ea typeface="Calibri" panose="020F0502020204030204" pitchFamily="34" charset="0"/>
                <a:cs typeface="Calibri" panose="020F0502020204030204" pitchFamily="34" charset="0"/>
              </a:rPr>
              <a:t>Git, Visual Studio Online and GitHub</a:t>
            </a:r>
          </a:p>
          <a:p>
            <a:pPr marL="0" marR="0" lvl="0" indent="0" defTabSz="914400" eaLnBrk="1" fontAlgn="auto" latinLnBrk="0" hangingPunct="1">
              <a:lnSpc>
                <a:spcPct val="100000"/>
              </a:lnSpc>
              <a:spcBef>
                <a:spcPts val="0"/>
              </a:spcBef>
              <a:spcAft>
                <a:spcPts val="300"/>
              </a:spcAft>
              <a:buClrTx/>
              <a:buSzTx/>
              <a:buFontTx/>
              <a:buNone/>
              <a:tabLst/>
              <a:defRPr/>
            </a:pPr>
            <a:r>
              <a:rPr kumimoji="0" lang="en-US" sz="1400" b="0" i="0" u="none" strike="noStrike" kern="0" cap="none" spc="0" normalizeH="0" baseline="0" noProof="0" dirty="0">
                <a:ln>
                  <a:noFill/>
                </a:ln>
                <a:solidFill>
                  <a:schemeClr val="tx2">
                    <a:lumMod val="50000"/>
                  </a:schemeClr>
                </a:solidFill>
                <a:effectLst/>
                <a:uLnTx/>
                <a:uFillTx/>
                <a:ea typeface="Calibri" panose="020F0502020204030204" pitchFamily="34" charset="0"/>
                <a:cs typeface="Calibri" panose="020F0502020204030204" pitchFamily="34" charset="0"/>
              </a:rPr>
              <a:t>App &amp; Site Diagnostics</a:t>
            </a:r>
          </a:p>
          <a:p>
            <a:pPr marL="0" marR="0" lvl="0" indent="0" defTabSz="914400" eaLnBrk="1" fontAlgn="auto" latinLnBrk="0" hangingPunct="1">
              <a:lnSpc>
                <a:spcPct val="100000"/>
              </a:lnSpc>
              <a:spcBef>
                <a:spcPts val="0"/>
              </a:spcBef>
              <a:spcAft>
                <a:spcPts val="300"/>
              </a:spcAft>
              <a:buClrTx/>
              <a:buSzTx/>
              <a:buFontTx/>
              <a:buNone/>
              <a:tabLst/>
              <a:defRPr/>
            </a:pPr>
            <a:r>
              <a:rPr kumimoji="0" lang="en-US" sz="1400" b="0" i="0" u="none" strike="noStrike" kern="0" cap="none" spc="0" normalizeH="0" baseline="0" noProof="0" dirty="0">
                <a:ln>
                  <a:noFill/>
                </a:ln>
                <a:solidFill>
                  <a:schemeClr val="tx2">
                    <a:lumMod val="50000"/>
                  </a:schemeClr>
                </a:solidFill>
                <a:effectLst/>
                <a:uLnTx/>
                <a:uFillTx/>
                <a:ea typeface="Calibri" panose="020F0502020204030204" pitchFamily="34" charset="0"/>
                <a:cs typeface="Calibri" panose="020F0502020204030204" pitchFamily="34" charset="0"/>
              </a:rPr>
              <a:t>OS &amp; Framework Patching  </a:t>
            </a:r>
          </a:p>
          <a:p>
            <a:pPr marL="0" marR="0" lvl="0" indent="0" defTabSz="914400" eaLnBrk="1" fontAlgn="auto" latinLnBrk="0" hangingPunct="1">
              <a:lnSpc>
                <a:spcPct val="100000"/>
              </a:lnSpc>
              <a:spcBef>
                <a:spcPts val="0"/>
              </a:spcBef>
              <a:spcAft>
                <a:spcPts val="300"/>
              </a:spcAft>
              <a:buClrTx/>
              <a:buSzTx/>
              <a:buFontTx/>
              <a:buNone/>
              <a:tabLst/>
              <a:defRPr/>
            </a:pPr>
            <a:r>
              <a:rPr kumimoji="0" lang="en-US" sz="1400" b="0" i="0" u="none" strike="noStrike" kern="0" cap="none" spc="0" normalizeH="0" baseline="0" noProof="0" dirty="0">
                <a:ln>
                  <a:noFill/>
                </a:ln>
                <a:solidFill>
                  <a:schemeClr val="tx2">
                    <a:lumMod val="50000"/>
                  </a:schemeClr>
                </a:solidFill>
                <a:effectLst/>
                <a:uLnTx/>
                <a:uFillTx/>
                <a:ea typeface="Calibri" panose="020F0502020204030204" pitchFamily="34" charset="0"/>
                <a:cs typeface="Calibri" panose="020F0502020204030204" pitchFamily="34" charset="0"/>
              </a:rPr>
              <a:t>Site Extensions Gallery </a:t>
            </a:r>
          </a:p>
          <a:p>
            <a:pPr marL="0" marR="0" lvl="0" indent="0" defTabSz="914400" eaLnBrk="1" fontAlgn="auto" latinLnBrk="0" hangingPunct="1">
              <a:lnSpc>
                <a:spcPct val="100000"/>
              </a:lnSpc>
              <a:spcBef>
                <a:spcPts val="0"/>
              </a:spcBef>
              <a:spcAft>
                <a:spcPts val="300"/>
              </a:spcAft>
              <a:buClrTx/>
              <a:buSzTx/>
              <a:buFontTx/>
              <a:buNone/>
              <a:tabLst/>
              <a:defRPr/>
            </a:pPr>
            <a:r>
              <a:rPr kumimoji="0" lang="en-US" sz="1400" b="0" i="0" u="none" strike="noStrike" kern="0" cap="none" spc="0" normalizeH="0" baseline="0" noProof="0" dirty="0">
                <a:ln>
                  <a:noFill/>
                </a:ln>
                <a:solidFill>
                  <a:schemeClr val="tx2">
                    <a:lumMod val="50000"/>
                  </a:schemeClr>
                </a:solidFill>
                <a:effectLst/>
                <a:uLnTx/>
                <a:uFillTx/>
                <a:ea typeface="Calibri" panose="020F0502020204030204" pitchFamily="34" charset="0"/>
                <a:cs typeface="Calibri" panose="020F0502020204030204" pitchFamily="34" charset="0"/>
              </a:rPr>
              <a:t>NET, PHP, Python, Node, Java</a:t>
            </a:r>
          </a:p>
          <a:p>
            <a:pPr marL="0" marR="0" lvl="0" indent="0" defTabSz="914400" eaLnBrk="1" fontAlgn="auto" latinLnBrk="0" hangingPunct="1">
              <a:lnSpc>
                <a:spcPct val="100000"/>
              </a:lnSpc>
              <a:spcBef>
                <a:spcPts val="0"/>
              </a:spcBef>
              <a:spcAft>
                <a:spcPts val="300"/>
              </a:spcAft>
              <a:buClrTx/>
              <a:buSzTx/>
              <a:buFontTx/>
              <a:buNone/>
              <a:tabLst/>
              <a:defRPr/>
            </a:pPr>
            <a:r>
              <a:rPr kumimoji="0" lang="en-US" sz="1400" b="0" i="0" u="none" strike="noStrike" kern="0" cap="none" spc="0" normalizeH="0" baseline="0" noProof="0" dirty="0">
                <a:ln>
                  <a:noFill/>
                </a:ln>
                <a:solidFill>
                  <a:schemeClr val="tx2">
                    <a:lumMod val="50000"/>
                  </a:schemeClr>
                </a:solidFill>
                <a:effectLst/>
                <a:uLnTx/>
                <a:uFillTx/>
                <a:ea typeface="Calibri" panose="020F0502020204030204" pitchFamily="34" charset="0"/>
                <a:cs typeface="Calibri" panose="020F0502020204030204" pitchFamily="34" charset="0"/>
              </a:rPr>
              <a:t>Framework Installer</a:t>
            </a:r>
          </a:p>
          <a:p>
            <a:pPr marL="0" marR="0" lvl="0" indent="0" defTabSz="914400" eaLnBrk="1" fontAlgn="auto" latinLnBrk="0" hangingPunct="1">
              <a:lnSpc>
                <a:spcPct val="100000"/>
              </a:lnSpc>
              <a:spcBef>
                <a:spcPts val="0"/>
              </a:spcBef>
              <a:spcAft>
                <a:spcPts val="300"/>
              </a:spcAft>
              <a:buClrTx/>
              <a:buSzTx/>
              <a:buFontTx/>
              <a:buNone/>
              <a:tabLst/>
              <a:defRPr/>
            </a:pPr>
            <a:r>
              <a:rPr kumimoji="0" lang="en-US" sz="1400" b="0" i="0" u="none" strike="noStrike" kern="0" cap="none" spc="0" normalizeH="0" baseline="0" noProof="0" dirty="0">
                <a:ln>
                  <a:noFill/>
                </a:ln>
                <a:solidFill>
                  <a:schemeClr val="tx2">
                    <a:lumMod val="50000"/>
                  </a:schemeClr>
                </a:solidFill>
                <a:effectLst/>
                <a:uLnTx/>
                <a:uFillTx/>
                <a:ea typeface="Calibri" panose="020F0502020204030204" pitchFamily="34" charset="0"/>
                <a:cs typeface="Calibri" panose="020F0502020204030204" pitchFamily="34" charset="0"/>
              </a:rPr>
              <a:t>Browser-based editing</a:t>
            </a:r>
          </a:p>
          <a:p>
            <a:pPr marL="0" marR="0" lvl="0" indent="0" defTabSz="914400" eaLnBrk="1" fontAlgn="auto" latinLnBrk="0" hangingPunct="1">
              <a:lnSpc>
                <a:spcPct val="100000"/>
              </a:lnSpc>
              <a:spcBef>
                <a:spcPts val="0"/>
              </a:spcBef>
              <a:spcAft>
                <a:spcPts val="300"/>
              </a:spcAft>
              <a:buClrTx/>
              <a:buSzTx/>
              <a:buFontTx/>
              <a:buNone/>
              <a:tabLst/>
              <a:defRPr/>
            </a:pPr>
            <a:r>
              <a:rPr kumimoji="0" lang="en-US" sz="1400" b="0" i="0" u="none" strike="noStrike" kern="0" cap="none" spc="0" normalizeH="0" baseline="0" noProof="0" dirty="0">
                <a:ln>
                  <a:noFill/>
                </a:ln>
                <a:solidFill>
                  <a:schemeClr val="tx2">
                    <a:lumMod val="50000"/>
                  </a:schemeClr>
                </a:solidFill>
                <a:effectLst/>
                <a:uLnTx/>
                <a:uFillTx/>
                <a:ea typeface="Calibri" panose="020F0502020204030204" pitchFamily="34" charset="0"/>
                <a:cs typeface="Calibri" panose="020F0502020204030204" pitchFamily="34" charset="0"/>
              </a:rPr>
              <a:t>Auto-Healing</a:t>
            </a:r>
          </a:p>
          <a:p>
            <a:pPr marL="0" marR="0" lvl="0" indent="0" defTabSz="914400" eaLnBrk="1" fontAlgn="auto" latinLnBrk="0" hangingPunct="1">
              <a:lnSpc>
                <a:spcPct val="100000"/>
              </a:lnSpc>
              <a:spcBef>
                <a:spcPts val="0"/>
              </a:spcBef>
              <a:spcAft>
                <a:spcPts val="300"/>
              </a:spcAft>
              <a:buClrTx/>
              <a:buSzTx/>
              <a:buFontTx/>
              <a:buNone/>
              <a:tabLst/>
              <a:defRPr/>
            </a:pPr>
            <a:r>
              <a:rPr kumimoji="0" lang="en-US" sz="1400" b="0" i="0" u="none" strike="noStrike" kern="0" cap="none" spc="0" normalizeH="0" baseline="0" noProof="0" dirty="0">
                <a:ln>
                  <a:noFill/>
                </a:ln>
                <a:solidFill>
                  <a:schemeClr val="tx2">
                    <a:lumMod val="50000"/>
                  </a:schemeClr>
                </a:solidFill>
                <a:effectLst/>
                <a:uLnTx/>
                <a:uFillTx/>
                <a:ea typeface="Calibri" panose="020F0502020204030204" pitchFamily="34" charset="0"/>
                <a:cs typeface="Calibri" panose="020F0502020204030204" pitchFamily="34" charset="0"/>
              </a:rPr>
              <a:t>Logging and Auditing </a:t>
            </a:r>
          </a:p>
          <a:p>
            <a:pPr marL="0" marR="0" lvl="0" indent="0" defTabSz="914400" eaLnBrk="1" fontAlgn="auto" latinLnBrk="0" hangingPunct="1">
              <a:lnSpc>
                <a:spcPct val="100000"/>
              </a:lnSpc>
              <a:spcBef>
                <a:spcPts val="0"/>
              </a:spcBef>
              <a:spcAft>
                <a:spcPts val="300"/>
              </a:spcAft>
              <a:buClrTx/>
              <a:buSzTx/>
              <a:buFontTx/>
              <a:buNone/>
              <a:tabLst/>
              <a:defRPr/>
            </a:pPr>
            <a:endParaRPr kumimoji="0" lang="en-US" sz="1400" b="0" i="0" u="none" strike="noStrike" kern="0" cap="none" spc="0" normalizeH="0" baseline="0" noProof="0" dirty="0">
              <a:ln>
                <a:noFill/>
              </a:ln>
              <a:solidFill>
                <a:schemeClr val="tx2">
                  <a:lumMod val="50000"/>
                </a:schemeClr>
              </a:solidFill>
              <a:effectLst/>
              <a:uLnTx/>
              <a:uFillTx/>
              <a:ea typeface="Calibri" panose="020F0502020204030204" pitchFamily="34" charset="0"/>
              <a:cs typeface="Calibri" panose="020F0502020204030204" pitchFamily="34" charset="0"/>
            </a:endParaRPr>
          </a:p>
        </p:txBody>
      </p:sp>
      <p:grpSp>
        <p:nvGrpSpPr>
          <p:cNvPr id="5" name="Group 4"/>
          <p:cNvGrpSpPr/>
          <p:nvPr/>
        </p:nvGrpSpPr>
        <p:grpSpPr>
          <a:xfrm>
            <a:off x="677772" y="1510272"/>
            <a:ext cx="6661492" cy="4478152"/>
            <a:chOff x="677772" y="1510272"/>
            <a:chExt cx="6661492" cy="2634747"/>
          </a:xfrm>
        </p:grpSpPr>
        <p:sp>
          <p:nvSpPr>
            <p:cNvPr id="4" name="Rectangle 3"/>
            <p:cNvSpPr/>
            <p:nvPr/>
          </p:nvSpPr>
          <p:spPr>
            <a:xfrm>
              <a:off x="677772" y="1510272"/>
              <a:ext cx="92249" cy="263474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tx2">
                    <a:lumMod val="50000"/>
                  </a:schemeClr>
                </a:solidFill>
                <a:effectLst/>
                <a:uLnTx/>
                <a:uFillTx/>
              </a:endParaRPr>
            </a:p>
          </p:txBody>
        </p:sp>
        <p:sp>
          <p:nvSpPr>
            <p:cNvPr id="15" name="Rectangle 14"/>
            <p:cNvSpPr/>
            <p:nvPr/>
          </p:nvSpPr>
          <p:spPr>
            <a:xfrm>
              <a:off x="3974425" y="1510272"/>
              <a:ext cx="92249" cy="2634747"/>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tx2">
                    <a:lumMod val="50000"/>
                  </a:schemeClr>
                </a:solidFill>
                <a:effectLst/>
                <a:uLnTx/>
                <a:uFillTx/>
              </a:endParaRPr>
            </a:p>
          </p:txBody>
        </p:sp>
        <p:sp>
          <p:nvSpPr>
            <p:cNvPr id="16" name="Rectangle 15"/>
            <p:cNvSpPr/>
            <p:nvPr/>
          </p:nvSpPr>
          <p:spPr>
            <a:xfrm>
              <a:off x="7247015" y="1510272"/>
              <a:ext cx="92249" cy="2634747"/>
            </a:xfrm>
            <a:prstGeom prst="rect">
              <a:avLst/>
            </a:prstGeom>
            <a:solidFill>
              <a:srgbClr val="E34F2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solidFill>
                  <a:schemeClr val="tx2">
                    <a:lumMod val="50000"/>
                  </a:schemeClr>
                </a:soli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13328793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69239" y="1189495"/>
            <a:ext cx="11653523" cy="724143"/>
          </a:xfrm>
        </p:spPr>
        <p:txBody>
          <a:bodyPr/>
          <a:lstStyle/>
          <a:p>
            <a:r>
              <a:rPr lang="en-US" dirty="0">
                <a:solidFill>
                  <a:schemeClr val="bg1"/>
                </a:solidFill>
              </a:rPr>
              <a:t>Staged Publishing</a:t>
            </a:r>
          </a:p>
        </p:txBody>
      </p:sp>
      <p:sp>
        <p:nvSpPr>
          <p:cNvPr id="2" name="Title 1"/>
          <p:cNvSpPr>
            <a:spLocks noGrp="1"/>
          </p:cNvSpPr>
          <p:nvPr>
            <p:ph type="title"/>
          </p:nvPr>
        </p:nvSpPr>
        <p:spPr/>
        <p:txBody>
          <a:bodyPr/>
          <a:lstStyle/>
          <a:p>
            <a:r>
              <a:rPr lang="en-US" dirty="0">
                <a:solidFill>
                  <a:schemeClr val="bg1"/>
                </a:solidFill>
              </a:rPr>
              <a:t>I- Development and Deployment</a:t>
            </a:r>
            <a:br>
              <a:rPr lang="en-US" dirty="0">
                <a:solidFill>
                  <a:schemeClr val="bg1"/>
                </a:solidFill>
              </a:rPr>
            </a:br>
            <a:endParaRPr lang="en-US" dirty="0">
              <a:solidFill>
                <a:schemeClr val="bg1"/>
              </a:solidFill>
            </a:endParaRPr>
          </a:p>
        </p:txBody>
      </p:sp>
      <p:cxnSp>
        <p:nvCxnSpPr>
          <p:cNvPr id="4" name="Straight Arrow Connector 3"/>
          <p:cNvCxnSpPr>
            <a:stCxn id="14" idx="0"/>
            <a:endCxn id="7" idx="2"/>
          </p:cNvCxnSpPr>
          <p:nvPr/>
        </p:nvCxnSpPr>
        <p:spPr>
          <a:xfrm flipV="1">
            <a:off x="8471052" y="4125360"/>
            <a:ext cx="3142" cy="724575"/>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p:cNvCxnSpPr>
            <a:stCxn id="10" idx="2"/>
            <a:endCxn id="7" idx="0"/>
          </p:cNvCxnSpPr>
          <p:nvPr/>
        </p:nvCxnSpPr>
        <p:spPr>
          <a:xfrm flipH="1">
            <a:off x="8474193" y="3055490"/>
            <a:ext cx="4908" cy="32285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6" name="Group 5"/>
          <p:cNvGrpSpPr/>
          <p:nvPr/>
        </p:nvGrpSpPr>
        <p:grpSpPr>
          <a:xfrm>
            <a:off x="8098225" y="3378340"/>
            <a:ext cx="2016956" cy="747021"/>
            <a:chOff x="7513637" y="4106862"/>
            <a:chExt cx="2057400" cy="762000"/>
          </a:xfrm>
        </p:grpSpPr>
        <p:pic>
          <p:nvPicPr>
            <p:cNvPr id="7" name="Picture 6"/>
            <p:cNvPicPr>
              <a:picLocks noChangeAspect="1"/>
            </p:cNvPicPr>
            <p:nvPr/>
          </p:nvPicPr>
          <p:blipFill>
            <a:blip r:embed="rId3"/>
            <a:stretch>
              <a:fillRect/>
            </a:stretch>
          </p:blipFill>
          <p:spPr>
            <a:xfrm>
              <a:off x="7513637" y="4106862"/>
              <a:ext cx="767014" cy="762000"/>
            </a:xfrm>
            <a:prstGeom prst="rect">
              <a:avLst/>
            </a:prstGeom>
          </p:spPr>
        </p:pic>
        <p:sp>
          <p:nvSpPr>
            <p:cNvPr id="8" name="TextBox 7"/>
            <p:cNvSpPr txBox="1"/>
            <p:nvPr/>
          </p:nvSpPr>
          <p:spPr>
            <a:xfrm>
              <a:off x="8317003" y="4262676"/>
              <a:ext cx="1254034"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dirty="0">
                  <a:ln>
                    <a:noFill/>
                  </a:ln>
                  <a:solidFill>
                    <a:srgbClr val="00ABEC"/>
                  </a:solidFill>
                  <a:effectLst/>
                  <a:uLnTx/>
                  <a:uFillTx/>
                </a:rPr>
                <a:t>Staging</a:t>
              </a:r>
            </a:p>
          </p:txBody>
        </p:sp>
      </p:grpSp>
      <p:grpSp>
        <p:nvGrpSpPr>
          <p:cNvPr id="9" name="Group 8"/>
          <p:cNvGrpSpPr/>
          <p:nvPr/>
        </p:nvGrpSpPr>
        <p:grpSpPr>
          <a:xfrm>
            <a:off x="8103133" y="2308469"/>
            <a:ext cx="2101481" cy="747021"/>
            <a:chOff x="7513637" y="4106862"/>
            <a:chExt cx="2143620" cy="762000"/>
          </a:xfrm>
        </p:grpSpPr>
        <p:pic>
          <p:nvPicPr>
            <p:cNvPr id="10" name="Picture 9"/>
            <p:cNvPicPr>
              <a:picLocks noChangeAspect="1"/>
            </p:cNvPicPr>
            <p:nvPr/>
          </p:nvPicPr>
          <p:blipFill>
            <a:blip r:embed="rId3"/>
            <a:stretch>
              <a:fillRect/>
            </a:stretch>
          </p:blipFill>
          <p:spPr>
            <a:xfrm>
              <a:off x="7513637" y="4106862"/>
              <a:ext cx="767014" cy="762000"/>
            </a:xfrm>
            <a:prstGeom prst="rect">
              <a:avLst/>
            </a:prstGeom>
          </p:spPr>
        </p:pic>
        <p:sp>
          <p:nvSpPr>
            <p:cNvPr id="11" name="TextBox 10"/>
            <p:cNvSpPr txBox="1"/>
            <p:nvPr/>
          </p:nvSpPr>
          <p:spPr>
            <a:xfrm>
              <a:off x="8317003" y="4262676"/>
              <a:ext cx="1340254"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dirty="0">
                  <a:ln>
                    <a:noFill/>
                  </a:ln>
                  <a:solidFill>
                    <a:srgbClr val="00ABEC"/>
                  </a:solidFill>
                  <a:effectLst/>
                  <a:uLnTx/>
                  <a:uFillTx/>
                </a:rPr>
                <a:t>Production</a:t>
              </a:r>
            </a:p>
          </p:txBody>
        </p:sp>
      </p:grpSp>
      <p:sp>
        <p:nvSpPr>
          <p:cNvPr id="12" name="TextBox 11"/>
          <p:cNvSpPr txBox="1"/>
          <p:nvPr/>
        </p:nvSpPr>
        <p:spPr>
          <a:xfrm>
            <a:off x="8606531" y="3014125"/>
            <a:ext cx="1229382" cy="36207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dirty="0">
                <a:ln>
                  <a:noFill/>
                </a:ln>
                <a:solidFill>
                  <a:srgbClr val="FFFFFF">
                    <a:lumMod val="50000"/>
                  </a:srgbClr>
                </a:solidFill>
                <a:effectLst/>
                <a:uLnTx/>
                <a:uFillTx/>
              </a:rPr>
              <a:t>swap</a:t>
            </a:r>
          </a:p>
        </p:txBody>
      </p:sp>
      <p:grpSp>
        <p:nvGrpSpPr>
          <p:cNvPr id="13" name="Group 12"/>
          <p:cNvGrpSpPr/>
          <p:nvPr/>
        </p:nvGrpSpPr>
        <p:grpSpPr>
          <a:xfrm>
            <a:off x="7839226" y="4849935"/>
            <a:ext cx="1269935" cy="866848"/>
            <a:chOff x="960437" y="5649364"/>
            <a:chExt cx="1295400" cy="884230"/>
          </a:xfrm>
        </p:grpSpPr>
        <p:pic>
          <p:nvPicPr>
            <p:cNvPr id="14" name="Picture 13"/>
            <p:cNvPicPr>
              <a:picLocks noChangeAspect="1"/>
            </p:cNvPicPr>
            <p:nvPr/>
          </p:nvPicPr>
          <p:blipFill>
            <a:blip r:embed="rId4"/>
            <a:stretch>
              <a:fillRect/>
            </a:stretch>
          </p:blipFill>
          <p:spPr>
            <a:xfrm>
              <a:off x="1265237" y="5649364"/>
              <a:ext cx="679390" cy="424786"/>
            </a:xfrm>
            <a:prstGeom prst="rect">
              <a:avLst/>
            </a:prstGeom>
          </p:spPr>
        </p:pic>
        <p:sp>
          <p:nvSpPr>
            <p:cNvPr id="15" name="TextBox 14"/>
            <p:cNvSpPr txBox="1"/>
            <p:nvPr/>
          </p:nvSpPr>
          <p:spPr>
            <a:xfrm>
              <a:off x="960437" y="6164262"/>
              <a:ext cx="1295400"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dirty="0">
                  <a:ln>
                    <a:noFill/>
                  </a:ln>
                  <a:solidFill>
                    <a:srgbClr val="FFFFFF">
                      <a:lumMod val="50000"/>
                    </a:srgbClr>
                  </a:solidFill>
                  <a:effectLst/>
                  <a:uLnTx/>
                  <a:uFillTx/>
                </a:rPr>
                <a:t> Developer</a:t>
              </a:r>
            </a:p>
          </p:txBody>
        </p:sp>
      </p:grpSp>
      <p:cxnSp>
        <p:nvCxnSpPr>
          <p:cNvPr id="16" name="Straight Arrow Connector 15"/>
          <p:cNvCxnSpPr>
            <a:stCxn id="26" idx="0"/>
            <a:endCxn id="19" idx="2"/>
          </p:cNvCxnSpPr>
          <p:nvPr/>
        </p:nvCxnSpPr>
        <p:spPr>
          <a:xfrm flipV="1">
            <a:off x="2910916" y="4125360"/>
            <a:ext cx="11886" cy="724575"/>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8" name="Group 17"/>
          <p:cNvGrpSpPr/>
          <p:nvPr/>
        </p:nvGrpSpPr>
        <p:grpSpPr>
          <a:xfrm>
            <a:off x="2538090" y="3378340"/>
            <a:ext cx="2138570" cy="747021"/>
            <a:chOff x="7513637" y="4106862"/>
            <a:chExt cx="2131868" cy="762000"/>
          </a:xfrm>
        </p:grpSpPr>
        <p:pic>
          <p:nvPicPr>
            <p:cNvPr id="19" name="Picture 18"/>
            <p:cNvPicPr>
              <a:picLocks noChangeAspect="1"/>
            </p:cNvPicPr>
            <p:nvPr/>
          </p:nvPicPr>
          <p:blipFill>
            <a:blip r:embed="rId3"/>
            <a:stretch>
              <a:fillRect/>
            </a:stretch>
          </p:blipFill>
          <p:spPr>
            <a:xfrm>
              <a:off x="7513637" y="4106862"/>
              <a:ext cx="767014" cy="762000"/>
            </a:xfrm>
            <a:prstGeom prst="rect">
              <a:avLst/>
            </a:prstGeom>
          </p:spPr>
        </p:pic>
        <p:sp>
          <p:nvSpPr>
            <p:cNvPr id="20" name="TextBox 19"/>
            <p:cNvSpPr txBox="1"/>
            <p:nvPr/>
          </p:nvSpPr>
          <p:spPr>
            <a:xfrm>
              <a:off x="8317002" y="4262676"/>
              <a:ext cx="1328503"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dirty="0">
                  <a:ln>
                    <a:noFill/>
                  </a:ln>
                  <a:solidFill>
                    <a:srgbClr val="00ABEC"/>
                  </a:solidFill>
                  <a:effectLst/>
                  <a:uLnTx/>
                  <a:uFillTx/>
                </a:rPr>
                <a:t>Production</a:t>
              </a:r>
            </a:p>
          </p:txBody>
        </p:sp>
      </p:grpSp>
      <p:grpSp>
        <p:nvGrpSpPr>
          <p:cNvPr id="25" name="Group 24"/>
          <p:cNvGrpSpPr/>
          <p:nvPr/>
        </p:nvGrpSpPr>
        <p:grpSpPr>
          <a:xfrm>
            <a:off x="2279091" y="4849935"/>
            <a:ext cx="1269935" cy="866848"/>
            <a:chOff x="960437" y="5649364"/>
            <a:chExt cx="1295400" cy="884230"/>
          </a:xfrm>
        </p:grpSpPr>
        <p:pic>
          <p:nvPicPr>
            <p:cNvPr id="26" name="Picture 25"/>
            <p:cNvPicPr>
              <a:picLocks noChangeAspect="1"/>
            </p:cNvPicPr>
            <p:nvPr/>
          </p:nvPicPr>
          <p:blipFill>
            <a:blip r:embed="rId4"/>
            <a:stretch>
              <a:fillRect/>
            </a:stretch>
          </p:blipFill>
          <p:spPr>
            <a:xfrm>
              <a:off x="1265237" y="5649364"/>
              <a:ext cx="679390" cy="424786"/>
            </a:xfrm>
            <a:prstGeom prst="rect">
              <a:avLst/>
            </a:prstGeom>
          </p:spPr>
        </p:pic>
        <p:sp>
          <p:nvSpPr>
            <p:cNvPr id="27" name="TextBox 26"/>
            <p:cNvSpPr txBox="1"/>
            <p:nvPr/>
          </p:nvSpPr>
          <p:spPr>
            <a:xfrm>
              <a:off x="960437" y="6164262"/>
              <a:ext cx="1295400"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dirty="0">
                  <a:ln>
                    <a:noFill/>
                  </a:ln>
                  <a:solidFill>
                    <a:srgbClr val="FFFFFF">
                      <a:lumMod val="50000"/>
                    </a:srgbClr>
                  </a:solidFill>
                  <a:effectLst/>
                  <a:uLnTx/>
                  <a:uFillTx/>
                </a:rPr>
                <a:t> Developer</a:t>
              </a:r>
            </a:p>
          </p:txBody>
        </p:sp>
      </p:grpSp>
      <p:sp>
        <p:nvSpPr>
          <p:cNvPr id="28" name="Rectangle 27"/>
          <p:cNvSpPr/>
          <p:nvPr/>
        </p:nvSpPr>
        <p:spPr bwMode="auto">
          <a:xfrm>
            <a:off x="1112227" y="2010843"/>
            <a:ext cx="4108614" cy="4556826"/>
          </a:xfrm>
          <a:prstGeom prst="rect">
            <a:avLst/>
          </a:prstGeom>
          <a:noFill/>
          <a:ln w="571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9" name="Rectangle 28"/>
          <p:cNvSpPr/>
          <p:nvPr/>
        </p:nvSpPr>
        <p:spPr bwMode="auto">
          <a:xfrm>
            <a:off x="6432167" y="1391771"/>
            <a:ext cx="4108614" cy="5175898"/>
          </a:xfrm>
          <a:prstGeom prst="rect">
            <a:avLst/>
          </a:prstGeom>
          <a:noFill/>
          <a:ln w="571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cxnSp>
        <p:nvCxnSpPr>
          <p:cNvPr id="31" name="Straight Arrow Connector 30"/>
          <p:cNvCxnSpPr/>
          <p:nvPr/>
        </p:nvCxnSpPr>
        <p:spPr>
          <a:xfrm>
            <a:off x="1539174" y="2461220"/>
            <a:ext cx="1120531" cy="1069871"/>
          </a:xfrm>
          <a:prstGeom prst="straightConnector1">
            <a:avLst/>
          </a:prstGeom>
          <a:ln w="7620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rot="2701888">
            <a:off x="1666771" y="2579890"/>
            <a:ext cx="1125816" cy="615522"/>
          </a:xfrm>
          <a:prstGeom prst="rect">
            <a:avLst/>
          </a:prstGeom>
          <a:noFill/>
        </p:spPr>
        <p:txBody>
          <a:bodyPr wrap="none" lIns="179285" tIns="143428" rIns="179285" bIns="143428" rtlCol="0">
            <a:spAutoFit/>
          </a:bodyPr>
          <a:lstStyle/>
          <a:p>
            <a:pPr marL="0" marR="0" lvl="0" indent="0" defTabSz="914400" eaLnBrk="1" fontAlgn="auto" latinLnBrk="0" hangingPunct="1">
              <a:lnSpc>
                <a:spcPct val="90000"/>
              </a:lnSpc>
              <a:spcBef>
                <a:spcPts val="0"/>
              </a:spcBef>
              <a:spcAft>
                <a:spcPts val="588"/>
              </a:spcAft>
              <a:buClrTx/>
              <a:buSzTx/>
              <a:buFontTx/>
              <a:buNone/>
              <a:tabLst/>
              <a:defRPr/>
            </a:pPr>
            <a:r>
              <a:rPr kumimoji="0" lang="en-US" sz="2353" b="0" i="0" u="none" strike="noStrike" kern="0" cap="none" spc="0" normalizeH="0" baseline="0" noProof="0" dirty="0">
                <a:ln>
                  <a:noFill/>
                </a:ln>
                <a:gradFill>
                  <a:gsLst>
                    <a:gs pos="2917">
                      <a:srgbClr val="FFFFFF"/>
                    </a:gs>
                    <a:gs pos="30000">
                      <a:srgbClr val="FFFFFF"/>
                    </a:gs>
                  </a:gsLst>
                  <a:lin ang="5400000" scaled="0"/>
                </a:gradFill>
                <a:effectLst/>
                <a:uLnTx/>
                <a:uFillTx/>
              </a:rPr>
              <a:t>traffic</a:t>
            </a:r>
          </a:p>
        </p:txBody>
      </p:sp>
      <p:cxnSp>
        <p:nvCxnSpPr>
          <p:cNvPr id="33" name="Straight Arrow Connector 32"/>
          <p:cNvCxnSpPr/>
          <p:nvPr/>
        </p:nvCxnSpPr>
        <p:spPr>
          <a:xfrm>
            <a:off x="7047341" y="1581094"/>
            <a:ext cx="1120531" cy="1069871"/>
          </a:xfrm>
          <a:prstGeom prst="straightConnector1">
            <a:avLst/>
          </a:prstGeom>
          <a:ln w="7620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rot="2701888">
            <a:off x="7174938" y="1699765"/>
            <a:ext cx="1125816" cy="615522"/>
          </a:xfrm>
          <a:prstGeom prst="rect">
            <a:avLst/>
          </a:prstGeom>
          <a:noFill/>
        </p:spPr>
        <p:txBody>
          <a:bodyPr wrap="none" lIns="179285" tIns="143428" rIns="179285" bIns="143428" rtlCol="0">
            <a:spAutoFit/>
          </a:bodyPr>
          <a:lstStyle/>
          <a:p>
            <a:pPr marL="0" marR="0" lvl="0" indent="0" defTabSz="914400" eaLnBrk="1" fontAlgn="auto" latinLnBrk="0" hangingPunct="1">
              <a:lnSpc>
                <a:spcPct val="90000"/>
              </a:lnSpc>
              <a:spcBef>
                <a:spcPts val="0"/>
              </a:spcBef>
              <a:spcAft>
                <a:spcPts val="588"/>
              </a:spcAft>
              <a:buClrTx/>
              <a:buSzTx/>
              <a:buFontTx/>
              <a:buNone/>
              <a:tabLst/>
              <a:defRPr/>
            </a:pPr>
            <a:r>
              <a:rPr kumimoji="0" lang="en-US" sz="2353" b="0" i="0" u="none" strike="noStrike" kern="0" cap="none" spc="0" normalizeH="0" baseline="0" noProof="0" dirty="0">
                <a:ln>
                  <a:noFill/>
                </a:ln>
                <a:gradFill>
                  <a:gsLst>
                    <a:gs pos="2917">
                      <a:srgbClr val="FFFFFF"/>
                    </a:gs>
                    <a:gs pos="30000">
                      <a:srgbClr val="FFFFFF"/>
                    </a:gs>
                  </a:gsLst>
                  <a:lin ang="5400000" scaled="0"/>
                </a:gradFill>
                <a:effectLst/>
                <a:uLnTx/>
                <a:uFillTx/>
              </a:rPr>
              <a:t>traffic</a:t>
            </a:r>
          </a:p>
        </p:txBody>
      </p:sp>
    </p:spTree>
    <p:extLst>
      <p:ext uri="{BB962C8B-B14F-4D97-AF65-F5344CB8AC3E}">
        <p14:creationId xmlns:p14="http://schemas.microsoft.com/office/powerpoint/2010/main" val="1581943535"/>
      </p:ext>
    </p:extLst>
  </p:cSld>
  <p:clrMapOvr>
    <a:masterClrMapping/>
  </p:clrMapOvr>
  <p:transition spd="slow">
    <p:push/>
  </p:transition>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69239" y="1189495"/>
            <a:ext cx="11653523" cy="1188802"/>
          </a:xfrm>
        </p:spPr>
        <p:txBody>
          <a:bodyPr/>
          <a:lstStyle/>
          <a:p>
            <a:r>
              <a:rPr lang="en-US" dirty="0">
                <a:solidFill>
                  <a:schemeClr val="bg1"/>
                </a:solidFill>
              </a:rPr>
              <a:t>Testing in Production</a:t>
            </a:r>
            <a:endParaRPr lang="en-US" sz="2745" dirty="0">
              <a:solidFill>
                <a:schemeClr val="bg1"/>
              </a:solidFill>
            </a:endParaRPr>
          </a:p>
          <a:p>
            <a:pPr lvl="2"/>
            <a:endParaRPr lang="en-US" sz="2745" dirty="0">
              <a:solidFill>
                <a:schemeClr val="bg1"/>
              </a:solidFill>
            </a:endParaRPr>
          </a:p>
        </p:txBody>
      </p:sp>
      <p:sp>
        <p:nvSpPr>
          <p:cNvPr id="2" name="Title 1"/>
          <p:cNvSpPr>
            <a:spLocks noGrp="1"/>
          </p:cNvSpPr>
          <p:nvPr>
            <p:ph type="title"/>
          </p:nvPr>
        </p:nvSpPr>
        <p:spPr/>
        <p:txBody>
          <a:bodyPr/>
          <a:lstStyle/>
          <a:p>
            <a:r>
              <a:rPr lang="en-US" dirty="0">
                <a:solidFill>
                  <a:schemeClr val="bg1"/>
                </a:solidFill>
              </a:rPr>
              <a:t>I- Development and Deployment</a:t>
            </a:r>
          </a:p>
        </p:txBody>
      </p:sp>
      <p:cxnSp>
        <p:nvCxnSpPr>
          <p:cNvPr id="26" name="Straight Arrow Connector 25"/>
          <p:cNvCxnSpPr>
            <a:stCxn id="36" idx="0"/>
            <a:endCxn id="29" idx="2"/>
          </p:cNvCxnSpPr>
          <p:nvPr/>
        </p:nvCxnSpPr>
        <p:spPr>
          <a:xfrm flipV="1">
            <a:off x="5632373" y="4817952"/>
            <a:ext cx="3142" cy="724575"/>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32" idx="2"/>
            <a:endCxn id="29" idx="0"/>
          </p:cNvCxnSpPr>
          <p:nvPr/>
        </p:nvCxnSpPr>
        <p:spPr>
          <a:xfrm flipH="1">
            <a:off x="5635514" y="3748082"/>
            <a:ext cx="4908" cy="32285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28" name="Group 27"/>
          <p:cNvGrpSpPr/>
          <p:nvPr/>
        </p:nvGrpSpPr>
        <p:grpSpPr>
          <a:xfrm>
            <a:off x="5259547" y="4070932"/>
            <a:ext cx="2016956" cy="747021"/>
            <a:chOff x="7513637" y="4106862"/>
            <a:chExt cx="2057400" cy="762000"/>
          </a:xfrm>
        </p:grpSpPr>
        <p:pic>
          <p:nvPicPr>
            <p:cNvPr id="29" name="Picture 28"/>
            <p:cNvPicPr>
              <a:picLocks noChangeAspect="1"/>
            </p:cNvPicPr>
            <p:nvPr/>
          </p:nvPicPr>
          <p:blipFill>
            <a:blip r:embed="rId3"/>
            <a:stretch>
              <a:fillRect/>
            </a:stretch>
          </p:blipFill>
          <p:spPr>
            <a:xfrm>
              <a:off x="7513637" y="4106862"/>
              <a:ext cx="767014" cy="762000"/>
            </a:xfrm>
            <a:prstGeom prst="rect">
              <a:avLst/>
            </a:prstGeom>
          </p:spPr>
        </p:pic>
        <p:sp>
          <p:nvSpPr>
            <p:cNvPr id="30" name="TextBox 29"/>
            <p:cNvSpPr txBox="1"/>
            <p:nvPr/>
          </p:nvSpPr>
          <p:spPr>
            <a:xfrm>
              <a:off x="8317003" y="4262676"/>
              <a:ext cx="1254034"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dirty="0">
                  <a:ln>
                    <a:noFill/>
                  </a:ln>
                  <a:solidFill>
                    <a:schemeClr val="bg1"/>
                  </a:solidFill>
                  <a:effectLst/>
                  <a:uLnTx/>
                  <a:uFillTx/>
                </a:rPr>
                <a:t>Staging</a:t>
              </a:r>
            </a:p>
          </p:txBody>
        </p:sp>
      </p:grpSp>
      <p:grpSp>
        <p:nvGrpSpPr>
          <p:cNvPr id="31" name="Group 30"/>
          <p:cNvGrpSpPr/>
          <p:nvPr/>
        </p:nvGrpSpPr>
        <p:grpSpPr>
          <a:xfrm>
            <a:off x="5264454" y="3001061"/>
            <a:ext cx="2101481" cy="747021"/>
            <a:chOff x="7513637" y="4106862"/>
            <a:chExt cx="2143620" cy="762000"/>
          </a:xfrm>
        </p:grpSpPr>
        <p:pic>
          <p:nvPicPr>
            <p:cNvPr id="32" name="Picture 31"/>
            <p:cNvPicPr>
              <a:picLocks noChangeAspect="1"/>
            </p:cNvPicPr>
            <p:nvPr/>
          </p:nvPicPr>
          <p:blipFill>
            <a:blip r:embed="rId3"/>
            <a:stretch>
              <a:fillRect/>
            </a:stretch>
          </p:blipFill>
          <p:spPr>
            <a:xfrm>
              <a:off x="7513637" y="4106862"/>
              <a:ext cx="767014" cy="762000"/>
            </a:xfrm>
            <a:prstGeom prst="rect">
              <a:avLst/>
            </a:prstGeom>
          </p:spPr>
        </p:pic>
        <p:sp>
          <p:nvSpPr>
            <p:cNvPr id="33" name="TextBox 32"/>
            <p:cNvSpPr txBox="1"/>
            <p:nvPr/>
          </p:nvSpPr>
          <p:spPr>
            <a:xfrm>
              <a:off x="8317003" y="4262676"/>
              <a:ext cx="1340254"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dirty="0">
                  <a:ln>
                    <a:noFill/>
                  </a:ln>
                  <a:solidFill>
                    <a:schemeClr val="bg1"/>
                  </a:solidFill>
                  <a:effectLst/>
                  <a:uLnTx/>
                  <a:uFillTx/>
                </a:rPr>
                <a:t>Production</a:t>
              </a:r>
            </a:p>
          </p:txBody>
        </p:sp>
      </p:grpSp>
      <p:sp>
        <p:nvSpPr>
          <p:cNvPr id="34" name="TextBox 33"/>
          <p:cNvSpPr txBox="1"/>
          <p:nvPr/>
        </p:nvSpPr>
        <p:spPr>
          <a:xfrm>
            <a:off x="5767852" y="3706717"/>
            <a:ext cx="1229382" cy="36207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dirty="0">
                <a:ln>
                  <a:noFill/>
                </a:ln>
                <a:solidFill>
                  <a:schemeClr val="bg1"/>
                </a:solidFill>
                <a:effectLst/>
                <a:uLnTx/>
                <a:uFillTx/>
              </a:rPr>
              <a:t>swap</a:t>
            </a:r>
          </a:p>
        </p:txBody>
      </p:sp>
      <p:grpSp>
        <p:nvGrpSpPr>
          <p:cNvPr id="35" name="Group 34"/>
          <p:cNvGrpSpPr/>
          <p:nvPr/>
        </p:nvGrpSpPr>
        <p:grpSpPr>
          <a:xfrm>
            <a:off x="5000547" y="5542527"/>
            <a:ext cx="1269935" cy="866848"/>
            <a:chOff x="960437" y="5649364"/>
            <a:chExt cx="1295400" cy="884230"/>
          </a:xfrm>
        </p:grpSpPr>
        <p:pic>
          <p:nvPicPr>
            <p:cNvPr id="36" name="Picture 35"/>
            <p:cNvPicPr>
              <a:picLocks noChangeAspect="1"/>
            </p:cNvPicPr>
            <p:nvPr/>
          </p:nvPicPr>
          <p:blipFill>
            <a:blip r:embed="rId4"/>
            <a:stretch>
              <a:fillRect/>
            </a:stretch>
          </p:blipFill>
          <p:spPr>
            <a:xfrm>
              <a:off x="1265237" y="5649364"/>
              <a:ext cx="679390" cy="424786"/>
            </a:xfrm>
            <a:prstGeom prst="rect">
              <a:avLst/>
            </a:prstGeom>
          </p:spPr>
        </p:pic>
        <p:sp>
          <p:nvSpPr>
            <p:cNvPr id="37" name="TextBox 36"/>
            <p:cNvSpPr txBox="1"/>
            <p:nvPr/>
          </p:nvSpPr>
          <p:spPr>
            <a:xfrm>
              <a:off x="960437" y="6164262"/>
              <a:ext cx="1295400"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dirty="0">
                  <a:ln>
                    <a:noFill/>
                  </a:ln>
                  <a:solidFill>
                    <a:schemeClr val="bg1"/>
                  </a:solidFill>
                  <a:effectLst/>
                  <a:uLnTx/>
                  <a:uFillTx/>
                </a:rPr>
                <a:t> Developer</a:t>
              </a:r>
            </a:p>
          </p:txBody>
        </p:sp>
      </p:grpSp>
      <p:cxnSp>
        <p:nvCxnSpPr>
          <p:cNvPr id="39" name="Straight Arrow Connector 38"/>
          <p:cNvCxnSpPr/>
          <p:nvPr/>
        </p:nvCxnSpPr>
        <p:spPr>
          <a:xfrm>
            <a:off x="1995149" y="3334848"/>
            <a:ext cx="3334044" cy="8709"/>
          </a:xfrm>
          <a:prstGeom prst="straightConnector1">
            <a:avLst/>
          </a:prstGeom>
          <a:ln w="7620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1925361" y="2759050"/>
            <a:ext cx="3295229" cy="615522"/>
          </a:xfrm>
          <a:prstGeom prst="rect">
            <a:avLst/>
          </a:prstGeom>
          <a:noFill/>
        </p:spPr>
        <p:txBody>
          <a:bodyPr wrap="none" lIns="179285" tIns="143428" rIns="179285" bIns="143428" rtlCol="0">
            <a:spAutoFit/>
          </a:bodyPr>
          <a:lstStyle/>
          <a:p>
            <a:pPr marL="0" marR="0" lvl="0" indent="0" defTabSz="914400" eaLnBrk="1" fontAlgn="auto" latinLnBrk="0" hangingPunct="1">
              <a:lnSpc>
                <a:spcPct val="90000"/>
              </a:lnSpc>
              <a:spcBef>
                <a:spcPts val="0"/>
              </a:spcBef>
              <a:spcAft>
                <a:spcPts val="588"/>
              </a:spcAft>
              <a:buClrTx/>
              <a:buSzTx/>
              <a:buFontTx/>
              <a:buNone/>
              <a:tabLst/>
              <a:defRPr/>
            </a:pPr>
            <a:r>
              <a:rPr kumimoji="0" lang="en-US" sz="2353" b="0" i="0" u="none" strike="noStrike" kern="0" cap="none" spc="0" normalizeH="0" baseline="0" noProof="0" dirty="0">
                <a:ln>
                  <a:noFill/>
                </a:ln>
                <a:solidFill>
                  <a:schemeClr val="bg1"/>
                </a:solidFill>
                <a:effectLst/>
                <a:uLnTx/>
                <a:uFillTx/>
              </a:rPr>
              <a:t>100% production.com</a:t>
            </a:r>
          </a:p>
        </p:txBody>
      </p:sp>
    </p:spTree>
    <p:extLst>
      <p:ext uri="{BB962C8B-B14F-4D97-AF65-F5344CB8AC3E}">
        <p14:creationId xmlns:p14="http://schemas.microsoft.com/office/powerpoint/2010/main" val="365219483"/>
      </p:ext>
    </p:extLst>
  </p:cSld>
  <p:clrMapOvr>
    <a:masterClrMapping/>
  </p:clrMapOvr>
  <p:transition spd="slow">
    <p:push/>
  </p:transition>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69239" y="1189495"/>
            <a:ext cx="11653523" cy="1188802"/>
          </a:xfrm>
        </p:spPr>
        <p:txBody>
          <a:bodyPr/>
          <a:lstStyle/>
          <a:p>
            <a:r>
              <a:rPr lang="en-US" dirty="0">
                <a:solidFill>
                  <a:schemeClr val="bg1"/>
                </a:solidFill>
              </a:rPr>
              <a:t>Testing in Production</a:t>
            </a:r>
            <a:endParaRPr lang="en-US" sz="2745" dirty="0">
              <a:solidFill>
                <a:schemeClr val="bg1"/>
              </a:solidFill>
            </a:endParaRPr>
          </a:p>
          <a:p>
            <a:pPr lvl="2"/>
            <a:endParaRPr lang="en-US" sz="2745" dirty="0">
              <a:solidFill>
                <a:schemeClr val="bg1"/>
              </a:solidFill>
            </a:endParaRPr>
          </a:p>
        </p:txBody>
      </p:sp>
      <p:sp>
        <p:nvSpPr>
          <p:cNvPr id="2" name="Title 1"/>
          <p:cNvSpPr>
            <a:spLocks noGrp="1"/>
          </p:cNvSpPr>
          <p:nvPr>
            <p:ph type="title"/>
          </p:nvPr>
        </p:nvSpPr>
        <p:spPr/>
        <p:txBody>
          <a:bodyPr/>
          <a:lstStyle/>
          <a:p>
            <a:r>
              <a:rPr lang="en-US" dirty="0">
                <a:solidFill>
                  <a:schemeClr val="bg1"/>
                </a:solidFill>
              </a:rPr>
              <a:t>I- Development and Deployment</a:t>
            </a:r>
          </a:p>
        </p:txBody>
      </p:sp>
      <p:cxnSp>
        <p:nvCxnSpPr>
          <p:cNvPr id="58" name="Straight Arrow Connector 57"/>
          <p:cNvCxnSpPr>
            <a:stCxn id="68" idx="0"/>
            <a:endCxn id="61" idx="2"/>
          </p:cNvCxnSpPr>
          <p:nvPr/>
        </p:nvCxnSpPr>
        <p:spPr>
          <a:xfrm flipV="1">
            <a:off x="5632373" y="4817952"/>
            <a:ext cx="3142" cy="724575"/>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a:stCxn id="64" idx="2"/>
            <a:endCxn id="61" idx="0"/>
          </p:cNvCxnSpPr>
          <p:nvPr/>
        </p:nvCxnSpPr>
        <p:spPr>
          <a:xfrm flipH="1">
            <a:off x="5635514" y="3748082"/>
            <a:ext cx="4908" cy="32285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60" name="Group 59"/>
          <p:cNvGrpSpPr/>
          <p:nvPr/>
        </p:nvGrpSpPr>
        <p:grpSpPr>
          <a:xfrm>
            <a:off x="5259547" y="4070932"/>
            <a:ext cx="2016956" cy="747021"/>
            <a:chOff x="7513637" y="4106862"/>
            <a:chExt cx="2057400" cy="762000"/>
          </a:xfrm>
        </p:grpSpPr>
        <p:pic>
          <p:nvPicPr>
            <p:cNvPr id="61" name="Picture 60"/>
            <p:cNvPicPr>
              <a:picLocks noChangeAspect="1"/>
            </p:cNvPicPr>
            <p:nvPr/>
          </p:nvPicPr>
          <p:blipFill>
            <a:blip r:embed="rId3"/>
            <a:stretch>
              <a:fillRect/>
            </a:stretch>
          </p:blipFill>
          <p:spPr>
            <a:xfrm>
              <a:off x="7513637" y="4106862"/>
              <a:ext cx="767014" cy="762000"/>
            </a:xfrm>
            <a:prstGeom prst="rect">
              <a:avLst/>
            </a:prstGeom>
          </p:spPr>
        </p:pic>
        <p:sp>
          <p:nvSpPr>
            <p:cNvPr id="62" name="TextBox 61"/>
            <p:cNvSpPr txBox="1"/>
            <p:nvPr/>
          </p:nvSpPr>
          <p:spPr>
            <a:xfrm>
              <a:off x="8317003" y="4262676"/>
              <a:ext cx="1254034"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dirty="0">
                  <a:ln>
                    <a:noFill/>
                  </a:ln>
                  <a:solidFill>
                    <a:schemeClr val="bg1"/>
                  </a:solidFill>
                  <a:effectLst/>
                  <a:uLnTx/>
                  <a:uFillTx/>
                </a:rPr>
                <a:t>Staging</a:t>
              </a:r>
            </a:p>
          </p:txBody>
        </p:sp>
      </p:grpSp>
      <p:grpSp>
        <p:nvGrpSpPr>
          <p:cNvPr id="63" name="Group 62"/>
          <p:cNvGrpSpPr/>
          <p:nvPr/>
        </p:nvGrpSpPr>
        <p:grpSpPr>
          <a:xfrm>
            <a:off x="5264454" y="3001061"/>
            <a:ext cx="2101481" cy="747021"/>
            <a:chOff x="7513637" y="4106862"/>
            <a:chExt cx="2143620" cy="762000"/>
          </a:xfrm>
        </p:grpSpPr>
        <p:pic>
          <p:nvPicPr>
            <p:cNvPr id="64" name="Picture 63"/>
            <p:cNvPicPr>
              <a:picLocks noChangeAspect="1"/>
            </p:cNvPicPr>
            <p:nvPr/>
          </p:nvPicPr>
          <p:blipFill>
            <a:blip r:embed="rId3"/>
            <a:stretch>
              <a:fillRect/>
            </a:stretch>
          </p:blipFill>
          <p:spPr>
            <a:xfrm>
              <a:off x="7513637" y="4106862"/>
              <a:ext cx="767014" cy="762000"/>
            </a:xfrm>
            <a:prstGeom prst="rect">
              <a:avLst/>
            </a:prstGeom>
          </p:spPr>
        </p:pic>
        <p:sp>
          <p:nvSpPr>
            <p:cNvPr id="65" name="TextBox 64"/>
            <p:cNvSpPr txBox="1"/>
            <p:nvPr/>
          </p:nvSpPr>
          <p:spPr>
            <a:xfrm>
              <a:off x="8317003" y="4262676"/>
              <a:ext cx="1340254"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dirty="0">
                  <a:ln>
                    <a:noFill/>
                  </a:ln>
                  <a:solidFill>
                    <a:schemeClr val="bg1"/>
                  </a:solidFill>
                  <a:effectLst/>
                  <a:uLnTx/>
                  <a:uFillTx/>
                </a:rPr>
                <a:t>Production</a:t>
              </a:r>
            </a:p>
          </p:txBody>
        </p:sp>
      </p:grpSp>
      <p:sp>
        <p:nvSpPr>
          <p:cNvPr id="66" name="TextBox 65"/>
          <p:cNvSpPr txBox="1"/>
          <p:nvPr/>
        </p:nvSpPr>
        <p:spPr>
          <a:xfrm>
            <a:off x="5767852" y="3706717"/>
            <a:ext cx="1229382" cy="36207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dirty="0">
                <a:ln>
                  <a:noFill/>
                </a:ln>
                <a:solidFill>
                  <a:schemeClr val="bg1"/>
                </a:solidFill>
                <a:effectLst/>
                <a:uLnTx/>
                <a:uFillTx/>
              </a:rPr>
              <a:t>swap</a:t>
            </a:r>
          </a:p>
        </p:txBody>
      </p:sp>
      <p:grpSp>
        <p:nvGrpSpPr>
          <p:cNvPr id="67" name="Group 66"/>
          <p:cNvGrpSpPr/>
          <p:nvPr/>
        </p:nvGrpSpPr>
        <p:grpSpPr>
          <a:xfrm>
            <a:off x="5000547" y="5542527"/>
            <a:ext cx="1269935" cy="866848"/>
            <a:chOff x="960437" y="5649364"/>
            <a:chExt cx="1295400" cy="884230"/>
          </a:xfrm>
        </p:grpSpPr>
        <p:pic>
          <p:nvPicPr>
            <p:cNvPr id="68" name="Picture 67"/>
            <p:cNvPicPr>
              <a:picLocks noChangeAspect="1"/>
            </p:cNvPicPr>
            <p:nvPr/>
          </p:nvPicPr>
          <p:blipFill>
            <a:blip r:embed="rId4"/>
            <a:stretch>
              <a:fillRect/>
            </a:stretch>
          </p:blipFill>
          <p:spPr>
            <a:xfrm>
              <a:off x="1265237" y="5649364"/>
              <a:ext cx="679390" cy="424786"/>
            </a:xfrm>
            <a:prstGeom prst="rect">
              <a:avLst/>
            </a:prstGeom>
          </p:spPr>
        </p:pic>
        <p:sp>
          <p:nvSpPr>
            <p:cNvPr id="69" name="TextBox 68"/>
            <p:cNvSpPr txBox="1"/>
            <p:nvPr/>
          </p:nvSpPr>
          <p:spPr>
            <a:xfrm>
              <a:off x="960437" y="6164262"/>
              <a:ext cx="1295400"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dirty="0">
                  <a:ln>
                    <a:noFill/>
                  </a:ln>
                  <a:solidFill>
                    <a:schemeClr val="bg1"/>
                  </a:solidFill>
                  <a:effectLst/>
                  <a:uLnTx/>
                  <a:uFillTx/>
                </a:rPr>
                <a:t> Developer</a:t>
              </a:r>
            </a:p>
          </p:txBody>
        </p:sp>
      </p:grpSp>
      <p:cxnSp>
        <p:nvCxnSpPr>
          <p:cNvPr id="70" name="Straight Arrow Connector 69"/>
          <p:cNvCxnSpPr/>
          <p:nvPr/>
        </p:nvCxnSpPr>
        <p:spPr>
          <a:xfrm>
            <a:off x="1995149" y="3334848"/>
            <a:ext cx="3334044" cy="8709"/>
          </a:xfrm>
          <a:prstGeom prst="straightConnector1">
            <a:avLst/>
          </a:prstGeom>
          <a:ln w="7620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1" name="TextBox 70"/>
          <p:cNvSpPr txBox="1"/>
          <p:nvPr/>
        </p:nvSpPr>
        <p:spPr>
          <a:xfrm>
            <a:off x="1925361" y="2759050"/>
            <a:ext cx="3131793" cy="615522"/>
          </a:xfrm>
          <a:prstGeom prst="rect">
            <a:avLst/>
          </a:prstGeom>
          <a:noFill/>
        </p:spPr>
        <p:txBody>
          <a:bodyPr wrap="none" lIns="179285" tIns="143428" rIns="179285" bIns="143428" rtlCol="0">
            <a:spAutoFit/>
          </a:bodyPr>
          <a:lstStyle/>
          <a:p>
            <a:pPr marL="0" marR="0" lvl="0" indent="0" defTabSz="914400" eaLnBrk="1" fontAlgn="auto" latinLnBrk="0" hangingPunct="1">
              <a:lnSpc>
                <a:spcPct val="90000"/>
              </a:lnSpc>
              <a:spcBef>
                <a:spcPts val="0"/>
              </a:spcBef>
              <a:spcAft>
                <a:spcPts val="588"/>
              </a:spcAft>
              <a:buClrTx/>
              <a:buSzTx/>
              <a:buFontTx/>
              <a:buNone/>
              <a:tabLst/>
              <a:defRPr/>
            </a:pPr>
            <a:r>
              <a:rPr kumimoji="0" lang="en-US" sz="2353" b="0" i="0" u="none" strike="noStrike" kern="0" cap="none" spc="0" normalizeH="0" baseline="0" noProof="0" dirty="0">
                <a:ln>
                  <a:noFill/>
                </a:ln>
                <a:solidFill>
                  <a:schemeClr val="bg1"/>
                </a:solidFill>
                <a:effectLst/>
                <a:uLnTx/>
                <a:uFillTx/>
              </a:rPr>
              <a:t>80% production.com</a:t>
            </a:r>
          </a:p>
        </p:txBody>
      </p:sp>
      <p:cxnSp>
        <p:nvCxnSpPr>
          <p:cNvPr id="72" name="Straight Arrow Connector 71"/>
          <p:cNvCxnSpPr/>
          <p:nvPr/>
        </p:nvCxnSpPr>
        <p:spPr>
          <a:xfrm>
            <a:off x="1982473" y="4378309"/>
            <a:ext cx="3334044" cy="8709"/>
          </a:xfrm>
          <a:prstGeom prst="straightConnector1">
            <a:avLst/>
          </a:prstGeom>
          <a:ln w="3810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3" name="TextBox 72"/>
          <p:cNvSpPr txBox="1"/>
          <p:nvPr/>
        </p:nvSpPr>
        <p:spPr>
          <a:xfrm>
            <a:off x="1912684" y="3802510"/>
            <a:ext cx="3131793" cy="615522"/>
          </a:xfrm>
          <a:prstGeom prst="rect">
            <a:avLst/>
          </a:prstGeom>
          <a:noFill/>
        </p:spPr>
        <p:txBody>
          <a:bodyPr wrap="none" lIns="179285" tIns="143428" rIns="179285" bIns="143428" rtlCol="0">
            <a:spAutoFit/>
          </a:bodyPr>
          <a:lstStyle/>
          <a:p>
            <a:pPr marL="0" marR="0" lvl="0" indent="0" defTabSz="914400" eaLnBrk="1" fontAlgn="auto" latinLnBrk="0" hangingPunct="1">
              <a:lnSpc>
                <a:spcPct val="90000"/>
              </a:lnSpc>
              <a:spcBef>
                <a:spcPts val="0"/>
              </a:spcBef>
              <a:spcAft>
                <a:spcPts val="588"/>
              </a:spcAft>
              <a:buClrTx/>
              <a:buSzTx/>
              <a:buFontTx/>
              <a:buNone/>
              <a:tabLst/>
              <a:defRPr/>
            </a:pPr>
            <a:r>
              <a:rPr kumimoji="0" lang="en-US" sz="2353" b="0" i="0" u="none" strike="noStrike" kern="0" cap="none" spc="0" normalizeH="0" baseline="0" noProof="0" dirty="0">
                <a:ln>
                  <a:noFill/>
                </a:ln>
                <a:solidFill>
                  <a:schemeClr val="bg1"/>
                </a:solidFill>
                <a:effectLst/>
                <a:uLnTx/>
                <a:uFillTx/>
              </a:rPr>
              <a:t>20% production.com</a:t>
            </a:r>
          </a:p>
        </p:txBody>
      </p:sp>
    </p:spTree>
    <p:extLst>
      <p:ext uri="{BB962C8B-B14F-4D97-AF65-F5344CB8AC3E}">
        <p14:creationId xmlns:p14="http://schemas.microsoft.com/office/powerpoint/2010/main" val="2104885675"/>
      </p:ext>
    </p:extLst>
  </p:cSld>
  <p:clrMapOvr>
    <a:masterClrMapping/>
  </p:clrMapOvr>
  <p:transition spd="slow">
    <p:push/>
  </p:transition>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883137" y="2027274"/>
            <a:ext cx="7039626" cy="4658972"/>
          </a:xfrm>
          <a:prstGeom prst="rect">
            <a:avLst/>
          </a:prstGeom>
        </p:spPr>
      </p:pic>
      <p:sp>
        <p:nvSpPr>
          <p:cNvPr id="2" name="Text Placeholder 1"/>
          <p:cNvSpPr>
            <a:spLocks noGrp="1"/>
          </p:cNvSpPr>
          <p:nvPr>
            <p:ph type="body" sz="quarter" idx="10"/>
          </p:nvPr>
        </p:nvSpPr>
        <p:spPr>
          <a:xfrm>
            <a:off x="-106444" y="827988"/>
            <a:ext cx="11653523" cy="3980449"/>
          </a:xfrm>
        </p:spPr>
        <p:txBody>
          <a:bodyPr/>
          <a:lstStyle/>
          <a:p>
            <a:r>
              <a:rPr lang="en-US" dirty="0">
                <a:solidFill>
                  <a:schemeClr val="bg1"/>
                </a:solidFill>
              </a:rPr>
              <a:t>Kudu</a:t>
            </a:r>
          </a:p>
          <a:p>
            <a:pPr lvl="1"/>
            <a:r>
              <a:rPr lang="en-US" sz="2745" dirty="0">
                <a:solidFill>
                  <a:schemeClr val="bg1"/>
                </a:solidFill>
              </a:rPr>
              <a:t>http</a:t>
            </a:r>
            <a:r>
              <a:rPr lang="en-US" sz="2745" b="1" u="sng" dirty="0">
                <a:solidFill>
                  <a:schemeClr val="bg1"/>
                </a:solidFill>
              </a:rPr>
              <a:t>s</a:t>
            </a:r>
            <a:r>
              <a:rPr lang="en-US" sz="2745" dirty="0">
                <a:solidFill>
                  <a:schemeClr val="bg1"/>
                </a:solidFill>
              </a:rPr>
              <a:t>://&lt;mySite&gt;.</a:t>
            </a:r>
            <a:r>
              <a:rPr lang="en-US" sz="2745" b="1" u="sng" dirty="0">
                <a:solidFill>
                  <a:schemeClr val="bg1"/>
                </a:solidFill>
              </a:rPr>
              <a:t>scm</a:t>
            </a:r>
            <a:r>
              <a:rPr lang="en-US" sz="2745" dirty="0">
                <a:solidFill>
                  <a:schemeClr val="bg1"/>
                </a:solidFill>
              </a:rPr>
              <a:t>.azurewebsites.net/</a:t>
            </a:r>
          </a:p>
          <a:p>
            <a:pPr lvl="1">
              <a:buFont typeface="Arial" panose="020B0604020202020204" pitchFamily="34" charset="0"/>
              <a:buChar char="•"/>
            </a:pPr>
            <a:r>
              <a:rPr lang="en-US" sz="2745" dirty="0">
                <a:solidFill>
                  <a:schemeClr val="bg1"/>
                </a:solidFill>
              </a:rPr>
              <a:t>* Authenticated</a:t>
            </a:r>
          </a:p>
          <a:p>
            <a:pPr lvl="1">
              <a:buFont typeface="Arial" panose="020B0604020202020204" pitchFamily="34" charset="0"/>
              <a:buChar char="•"/>
            </a:pPr>
            <a:r>
              <a:rPr lang="en-US" sz="2745" dirty="0">
                <a:solidFill>
                  <a:schemeClr val="bg1"/>
                </a:solidFill>
              </a:rPr>
              <a:t>* Runs in the same security </a:t>
            </a:r>
          </a:p>
          <a:p>
            <a:pPr lvl="1">
              <a:buFont typeface="Arial" panose="020B0604020202020204" pitchFamily="34" charset="0"/>
              <a:buChar char="•"/>
            </a:pPr>
            <a:r>
              <a:rPr lang="en-US" sz="2745" dirty="0">
                <a:solidFill>
                  <a:schemeClr val="bg1"/>
                </a:solidFill>
              </a:rPr>
              <a:t>context as the main site</a:t>
            </a:r>
          </a:p>
          <a:p>
            <a:pPr marL="560241" lvl="2" indent="0">
              <a:buNone/>
            </a:pPr>
            <a:r>
              <a:rPr lang="en-US" sz="2745" dirty="0">
                <a:solidFill>
                  <a:schemeClr val="bg1"/>
                </a:solidFill>
              </a:rPr>
              <a:t>* Can access the site files and </a:t>
            </a:r>
          </a:p>
          <a:p>
            <a:pPr lvl="2">
              <a:buFont typeface="Arial" panose="020B0604020202020204" pitchFamily="34" charset="0"/>
              <a:buChar char="•"/>
            </a:pPr>
            <a:r>
              <a:rPr lang="en-US" sz="2745" dirty="0">
                <a:solidFill>
                  <a:schemeClr val="bg1"/>
                </a:solidFill>
              </a:rPr>
              <a:t>environment variables</a:t>
            </a:r>
          </a:p>
          <a:p>
            <a:pPr lvl="1">
              <a:buFont typeface="Arial" panose="020B0604020202020204" pitchFamily="34" charset="0"/>
              <a:buChar char="•"/>
            </a:pPr>
            <a:r>
              <a:rPr lang="en-US" sz="2745" dirty="0">
                <a:solidFill>
                  <a:schemeClr val="bg1"/>
                </a:solidFill>
              </a:rPr>
              <a:t>* Great for admin and debugging </a:t>
            </a:r>
          </a:p>
        </p:txBody>
      </p:sp>
      <p:sp>
        <p:nvSpPr>
          <p:cNvPr id="3" name="Title 2"/>
          <p:cNvSpPr>
            <a:spLocks noGrp="1"/>
          </p:cNvSpPr>
          <p:nvPr>
            <p:ph type="title"/>
          </p:nvPr>
        </p:nvSpPr>
        <p:spPr>
          <a:xfrm>
            <a:off x="266922" y="0"/>
            <a:ext cx="11655840" cy="899665"/>
          </a:xfrm>
        </p:spPr>
        <p:txBody>
          <a:bodyPr/>
          <a:lstStyle/>
          <a:p>
            <a:r>
              <a:rPr lang="en-US" dirty="0">
                <a:solidFill>
                  <a:schemeClr val="bg1"/>
                </a:solidFill>
              </a:rPr>
              <a:t>II- Debugging and Investigations</a:t>
            </a:r>
            <a:br>
              <a:rPr lang="en-US" dirty="0">
                <a:solidFill>
                  <a:schemeClr val="bg1"/>
                </a:solidFill>
              </a:rPr>
            </a:br>
            <a:endParaRPr lang="en-US" dirty="0">
              <a:solidFill>
                <a:schemeClr val="bg1"/>
              </a:solidFill>
            </a:endParaRPr>
          </a:p>
        </p:txBody>
      </p:sp>
    </p:spTree>
    <p:extLst>
      <p:ext uri="{BB962C8B-B14F-4D97-AF65-F5344CB8AC3E}">
        <p14:creationId xmlns:p14="http://schemas.microsoft.com/office/powerpoint/2010/main" val="552357595"/>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0" y="0"/>
            <a:ext cx="11655840" cy="899665"/>
          </a:xfrm>
        </p:spPr>
        <p:txBody>
          <a:bodyPr/>
          <a:lstStyle/>
          <a:p>
            <a:r>
              <a:rPr lang="en-US" dirty="0">
                <a:solidFill>
                  <a:schemeClr val="bg1"/>
                </a:solidFill>
              </a:rPr>
              <a:t>III- Management and Administration</a:t>
            </a:r>
          </a:p>
        </p:txBody>
      </p:sp>
      <p:pic>
        <p:nvPicPr>
          <p:cNvPr id="4" name="Picture 3"/>
          <p:cNvPicPr>
            <a:picLocks noChangeAspect="1"/>
          </p:cNvPicPr>
          <p:nvPr/>
        </p:nvPicPr>
        <p:blipFill>
          <a:blip r:embed="rId2"/>
          <a:stretch>
            <a:fillRect/>
          </a:stretch>
        </p:blipFill>
        <p:spPr>
          <a:xfrm>
            <a:off x="5573086" y="3462952"/>
            <a:ext cx="751936" cy="747021"/>
          </a:xfrm>
          <a:prstGeom prst="rect">
            <a:avLst/>
          </a:prstGeom>
        </p:spPr>
      </p:pic>
      <p:sp>
        <p:nvSpPr>
          <p:cNvPr id="5" name="Rounded Rectangle 4"/>
          <p:cNvSpPr/>
          <p:nvPr/>
        </p:nvSpPr>
        <p:spPr bwMode="auto">
          <a:xfrm>
            <a:off x="4716886" y="2115055"/>
            <a:ext cx="2465168" cy="597617"/>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r>
              <a:rPr kumimoji="0" lang="en-US" sz="2353" b="0" i="0" u="none" strike="noStrike" kern="0" cap="none" spc="0" normalizeH="0" baseline="0" noProof="0" dirty="0">
                <a:ln>
                  <a:noFill/>
                </a:ln>
                <a:solidFill>
                  <a:schemeClr val="bg1"/>
                </a:solidFill>
                <a:effectLst/>
                <a:uLnTx/>
                <a:uFillTx/>
                <a:ea typeface="Segoe UI" pitchFamily="34" charset="0"/>
                <a:cs typeface="Segoe UI" pitchFamily="34" charset="0"/>
              </a:rPr>
              <a:t>Azure Portal(s)</a:t>
            </a:r>
          </a:p>
        </p:txBody>
      </p:sp>
      <p:sp>
        <p:nvSpPr>
          <p:cNvPr id="6" name="Rounded Rectangle 5"/>
          <p:cNvSpPr/>
          <p:nvPr/>
        </p:nvSpPr>
        <p:spPr bwMode="auto">
          <a:xfrm>
            <a:off x="1987386" y="4323956"/>
            <a:ext cx="2166360" cy="597617"/>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r>
              <a:rPr kumimoji="0" lang="en-US" sz="2353" b="0" i="0" u="none" strike="noStrike" kern="0" cap="none" spc="0" normalizeH="0" baseline="0" noProof="0" dirty="0">
                <a:ln>
                  <a:noFill/>
                </a:ln>
                <a:solidFill>
                  <a:schemeClr val="bg1"/>
                </a:solidFill>
                <a:effectLst/>
                <a:uLnTx/>
                <a:uFillTx/>
                <a:ea typeface="Segoe UI" pitchFamily="34" charset="0"/>
                <a:cs typeface="Segoe UI" pitchFamily="34" charset="0"/>
              </a:rPr>
              <a:t>IIS Manager</a:t>
            </a:r>
          </a:p>
        </p:txBody>
      </p:sp>
      <p:sp>
        <p:nvSpPr>
          <p:cNvPr id="7" name="Rounded Rectangle 6"/>
          <p:cNvSpPr/>
          <p:nvPr/>
        </p:nvSpPr>
        <p:spPr bwMode="auto">
          <a:xfrm>
            <a:off x="4721865" y="5155767"/>
            <a:ext cx="2465168" cy="597617"/>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r>
              <a:rPr kumimoji="0" lang="en-US" sz="2353" b="0" i="0" u="none" strike="noStrike" kern="0" cap="none" spc="0" normalizeH="0" baseline="0" noProof="0" dirty="0">
                <a:ln>
                  <a:noFill/>
                </a:ln>
                <a:solidFill>
                  <a:schemeClr val="bg1"/>
                </a:solidFill>
                <a:effectLst/>
                <a:uLnTx/>
                <a:uFillTx/>
                <a:ea typeface="Segoe UI" pitchFamily="34" charset="0"/>
                <a:cs typeface="Segoe UI" pitchFamily="34" charset="0"/>
              </a:rPr>
              <a:t>PowerShell</a:t>
            </a:r>
          </a:p>
        </p:txBody>
      </p:sp>
      <p:sp>
        <p:nvSpPr>
          <p:cNvPr id="8" name="Rounded Rectangle 7"/>
          <p:cNvSpPr/>
          <p:nvPr/>
        </p:nvSpPr>
        <p:spPr bwMode="auto">
          <a:xfrm>
            <a:off x="8262360" y="4323956"/>
            <a:ext cx="2016956" cy="597617"/>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r>
              <a:rPr kumimoji="0" lang="en-US" sz="2353" b="0" i="0" u="none" strike="noStrike" kern="0" cap="none" spc="0" normalizeH="0" baseline="0" noProof="0" dirty="0" err="1">
                <a:ln>
                  <a:noFill/>
                </a:ln>
                <a:solidFill>
                  <a:schemeClr val="bg1"/>
                </a:solidFill>
                <a:effectLst/>
                <a:uLnTx/>
                <a:uFillTx/>
                <a:ea typeface="Segoe UI" pitchFamily="34" charset="0"/>
                <a:cs typeface="Segoe UI" pitchFamily="34" charset="0"/>
              </a:rPr>
              <a:t>xplat</a:t>
            </a:r>
            <a:r>
              <a:rPr kumimoji="0" lang="en-US" sz="2353" b="0" i="0" u="none" strike="noStrike" kern="0" cap="none" spc="0" normalizeH="0" baseline="0" noProof="0" dirty="0">
                <a:ln>
                  <a:noFill/>
                </a:ln>
                <a:solidFill>
                  <a:schemeClr val="bg1"/>
                </a:solidFill>
                <a:effectLst/>
                <a:uLnTx/>
                <a:uFillTx/>
                <a:ea typeface="Segoe UI" pitchFamily="34" charset="0"/>
                <a:cs typeface="Segoe UI" pitchFamily="34" charset="0"/>
              </a:rPr>
              <a:t> CLI</a:t>
            </a:r>
          </a:p>
        </p:txBody>
      </p:sp>
      <p:sp>
        <p:nvSpPr>
          <p:cNvPr id="9" name="Rounded Rectangle 8"/>
          <p:cNvSpPr/>
          <p:nvPr/>
        </p:nvSpPr>
        <p:spPr bwMode="auto">
          <a:xfrm>
            <a:off x="1987386" y="3015763"/>
            <a:ext cx="2166360" cy="597617"/>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r>
              <a:rPr kumimoji="0" lang="en-US" sz="2353" b="0" i="0" u="none" strike="noStrike" kern="0" cap="none" spc="0" normalizeH="0" baseline="0" noProof="0" dirty="0">
                <a:ln>
                  <a:noFill/>
                </a:ln>
                <a:solidFill>
                  <a:schemeClr val="bg1"/>
                </a:solidFill>
                <a:effectLst/>
                <a:uLnTx/>
                <a:uFillTx/>
                <a:ea typeface="Segoe UI" pitchFamily="34" charset="0"/>
                <a:cs typeface="Segoe UI" pitchFamily="34" charset="0"/>
              </a:rPr>
              <a:t>Visual Studio</a:t>
            </a:r>
          </a:p>
        </p:txBody>
      </p:sp>
      <p:sp>
        <p:nvSpPr>
          <p:cNvPr id="10" name="Rounded Rectangle 9"/>
          <p:cNvSpPr/>
          <p:nvPr/>
        </p:nvSpPr>
        <p:spPr bwMode="auto">
          <a:xfrm>
            <a:off x="8262360" y="3018870"/>
            <a:ext cx="2016956" cy="597617"/>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r>
              <a:rPr kumimoji="0" lang="en-US" sz="2353" b="0" i="0" u="none" strike="noStrike" kern="0" cap="none" spc="0" normalizeH="0" baseline="0" noProof="0" dirty="0">
                <a:ln>
                  <a:noFill/>
                </a:ln>
                <a:solidFill>
                  <a:schemeClr val="bg1"/>
                </a:solidFill>
                <a:effectLst/>
                <a:uLnTx/>
                <a:uFillTx/>
                <a:ea typeface="Segoe UI" pitchFamily="34" charset="0"/>
                <a:cs typeface="Segoe UI" pitchFamily="34" charset="0"/>
              </a:rPr>
              <a:t>Azure API</a:t>
            </a:r>
          </a:p>
        </p:txBody>
      </p:sp>
      <p:sp>
        <p:nvSpPr>
          <p:cNvPr id="11" name="TextBox 10"/>
          <p:cNvSpPr txBox="1"/>
          <p:nvPr/>
        </p:nvSpPr>
        <p:spPr>
          <a:xfrm>
            <a:off x="5948636" y="3161656"/>
            <a:ext cx="1907777" cy="36207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dirty="0">
                <a:ln>
                  <a:noFill/>
                </a:ln>
                <a:solidFill>
                  <a:schemeClr val="bg1">
                    <a:lumMod val="50000"/>
                  </a:schemeClr>
                </a:solidFill>
                <a:effectLst/>
                <a:uLnTx/>
                <a:uFillTx/>
              </a:rPr>
              <a:t>  Azure Web Site</a:t>
            </a:r>
          </a:p>
        </p:txBody>
      </p:sp>
      <p:cxnSp>
        <p:nvCxnSpPr>
          <p:cNvPr id="12" name="Straight Arrow Connector 11"/>
          <p:cNvCxnSpPr>
            <a:stCxn id="9" idx="3"/>
            <a:endCxn id="4" idx="1"/>
          </p:cNvCxnSpPr>
          <p:nvPr/>
        </p:nvCxnSpPr>
        <p:spPr>
          <a:xfrm>
            <a:off x="4153746" y="3314572"/>
            <a:ext cx="1419339" cy="521891"/>
          </a:xfrm>
          <a:prstGeom prst="straightConnector1">
            <a:avLst/>
          </a:prstGeom>
          <a:ln w="101600">
            <a:solidFill>
              <a:schemeClr val="bg2">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V="1">
            <a:off x="4004342" y="3812414"/>
            <a:ext cx="1568743" cy="636898"/>
          </a:xfrm>
          <a:prstGeom prst="straightConnector1">
            <a:avLst/>
          </a:prstGeom>
          <a:ln w="101600">
            <a:solidFill>
              <a:schemeClr val="bg2">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5" idx="2"/>
            <a:endCxn id="4" idx="0"/>
          </p:cNvCxnSpPr>
          <p:nvPr/>
        </p:nvCxnSpPr>
        <p:spPr>
          <a:xfrm flipH="1">
            <a:off x="5949054" y="2712673"/>
            <a:ext cx="417" cy="750280"/>
          </a:xfrm>
          <a:prstGeom prst="straightConnector1">
            <a:avLst/>
          </a:prstGeom>
          <a:ln w="101600">
            <a:solidFill>
              <a:schemeClr val="bg2">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7" idx="0"/>
            <a:endCxn id="4" idx="2"/>
          </p:cNvCxnSpPr>
          <p:nvPr/>
        </p:nvCxnSpPr>
        <p:spPr>
          <a:xfrm flipH="1" flipV="1">
            <a:off x="5949053" y="4209973"/>
            <a:ext cx="5396" cy="945794"/>
          </a:xfrm>
          <a:prstGeom prst="straightConnector1">
            <a:avLst/>
          </a:prstGeom>
          <a:ln w="101600">
            <a:solidFill>
              <a:schemeClr val="bg2">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8" idx="1"/>
            <a:endCxn id="4" idx="3"/>
          </p:cNvCxnSpPr>
          <p:nvPr/>
        </p:nvCxnSpPr>
        <p:spPr>
          <a:xfrm flipH="1" flipV="1">
            <a:off x="6325022" y="3836463"/>
            <a:ext cx="1937338" cy="786302"/>
          </a:xfrm>
          <a:prstGeom prst="straightConnector1">
            <a:avLst/>
          </a:prstGeom>
          <a:ln w="101600">
            <a:solidFill>
              <a:schemeClr val="bg2">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10" idx="1"/>
            <a:endCxn id="4" idx="3"/>
          </p:cNvCxnSpPr>
          <p:nvPr/>
        </p:nvCxnSpPr>
        <p:spPr>
          <a:xfrm flipH="1">
            <a:off x="6325022" y="3317679"/>
            <a:ext cx="1937338" cy="518784"/>
          </a:xfrm>
          <a:prstGeom prst="straightConnector1">
            <a:avLst/>
          </a:prstGeom>
          <a:ln w="101600">
            <a:solidFill>
              <a:schemeClr val="bg2">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836381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par>
                                <p:cTn id="19" presetID="10"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500"/>
                                        <p:tgtEl>
                                          <p:spTgt spid="1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500"/>
                                        <p:tgtEl>
                                          <p:spTgt spid="7"/>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fade">
                                      <p:cBhvr>
                                        <p:cTn id="29" dur="500"/>
                                        <p:tgtEl>
                                          <p:spTgt spid="17"/>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500"/>
                                        <p:tgtEl>
                                          <p:spTgt spid="13"/>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6"/>
                                        </p:tgtEl>
                                        <p:attrNameLst>
                                          <p:attrName>style.visibility</p:attrName>
                                        </p:attrNameLst>
                                      </p:cBhvr>
                                      <p:to>
                                        <p:strVal val="visible"/>
                                      </p:to>
                                    </p:set>
                                    <p:animEffect transition="in" filter="fade">
                                      <p:cBhvr>
                                        <p:cTn id="4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55182" y="109058"/>
            <a:ext cx="11655425" cy="900113"/>
          </a:xfrm>
          <a:prstGeom prst="rect">
            <a:avLst/>
          </a:prstGeom>
        </p:spPr>
        <p:txBody>
          <a:bodyPr/>
          <a:lstStyle/>
          <a:p>
            <a:r>
              <a:rPr lang="ru-RU" dirty="0"/>
              <a:t>Создание </a:t>
            </a:r>
            <a:r>
              <a:rPr lang="en-US" dirty="0" err="1"/>
              <a:t>webjobs</a:t>
            </a:r>
            <a:endParaRPr lang="ru-RU" dirty="0"/>
          </a:p>
        </p:txBody>
      </p:sp>
      <p:sp>
        <p:nvSpPr>
          <p:cNvPr id="5" name="Rectangle 2"/>
          <p:cNvSpPr txBox="1">
            <a:spLocks noChangeArrowheads="1"/>
          </p:cNvSpPr>
          <p:nvPr/>
        </p:nvSpPr>
        <p:spPr bwMode="auto">
          <a:xfrm>
            <a:off x="2915633" y="5836043"/>
            <a:ext cx="1049857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ru-RU" altLang="ru-RU" sz="1800" b="0" i="0" u="none" strike="noStrike" kern="1200" cap="none" spc="0" normalizeH="0" baseline="0" noProof="0" dirty="0">
                <a:ln>
                  <a:noFill/>
                </a:ln>
                <a:solidFill>
                  <a:schemeClr val="tx1">
                    <a:lumMod val="50000"/>
                  </a:schemeClr>
                </a:solidFill>
                <a:effectLst/>
                <a:uLnTx/>
                <a:uFillTx/>
                <a:latin typeface="+mj-lt"/>
                <a:ea typeface="+mn-ea"/>
                <a:cs typeface="+mn-cs"/>
              </a:rPr>
              <a:t>Через портал </a:t>
            </a:r>
            <a:r>
              <a:rPr kumimoji="0" lang="en-US" altLang="ru-RU" sz="1800" b="0" i="0" u="none" strike="noStrike" kern="1200" cap="none" spc="0" normalizeH="0" baseline="0" noProof="0" dirty="0">
                <a:ln>
                  <a:noFill/>
                </a:ln>
                <a:solidFill>
                  <a:schemeClr val="tx1">
                    <a:lumMod val="50000"/>
                  </a:schemeClr>
                </a:solidFill>
                <a:effectLst/>
                <a:uLnTx/>
                <a:uFillTx/>
                <a:latin typeface="+mj-lt"/>
                <a:ea typeface="+mn-ea"/>
                <a:cs typeface="+mn-cs"/>
              </a:rPr>
              <a:t>azure.com – </a:t>
            </a:r>
            <a:r>
              <a:rPr kumimoji="0" lang="ru-RU" altLang="ru-RU" sz="1800" b="0" i="0" u="none" strike="noStrike" kern="1200" cap="none" spc="0" normalizeH="0" baseline="0" noProof="0" dirty="0">
                <a:ln>
                  <a:noFill/>
                </a:ln>
                <a:solidFill>
                  <a:schemeClr val="tx1">
                    <a:lumMod val="50000"/>
                  </a:schemeClr>
                </a:solidFill>
                <a:effectLst/>
                <a:uLnTx/>
                <a:uFillTx/>
                <a:latin typeface="+mj-lt"/>
                <a:ea typeface="+mn-ea"/>
                <a:cs typeface="+mn-cs"/>
              </a:rPr>
              <a:t>загружаем </a:t>
            </a:r>
            <a:r>
              <a:rPr kumimoji="0" lang="en-US" altLang="ru-RU" sz="1800" b="0" i="0" u="none" strike="noStrike" kern="1200" cap="none" spc="0" normalizeH="0" baseline="0" noProof="0" dirty="0">
                <a:ln>
                  <a:noFill/>
                </a:ln>
                <a:solidFill>
                  <a:schemeClr val="tx1">
                    <a:lumMod val="50000"/>
                  </a:schemeClr>
                </a:solidFill>
                <a:effectLst/>
                <a:uLnTx/>
                <a:uFillTx/>
                <a:latin typeface="+mj-lt"/>
                <a:ea typeface="+mn-ea"/>
                <a:cs typeface="+mn-cs"/>
              </a:rPr>
              <a:t>zip </a:t>
            </a:r>
            <a:r>
              <a:rPr kumimoji="0" lang="ru-RU" altLang="ru-RU" sz="1800" b="0" i="0" u="none" strike="noStrike" kern="1200" cap="none" spc="0" normalizeH="0" baseline="0" noProof="0" dirty="0">
                <a:ln>
                  <a:noFill/>
                </a:ln>
                <a:solidFill>
                  <a:schemeClr val="tx1">
                    <a:lumMod val="50000"/>
                  </a:schemeClr>
                </a:solidFill>
                <a:effectLst/>
                <a:uLnTx/>
                <a:uFillTx/>
                <a:latin typeface="+mj-lt"/>
                <a:ea typeface="+mn-ea"/>
                <a:cs typeface="+mn-cs"/>
              </a:rPr>
              <a:t>файл</a:t>
            </a:r>
          </a:p>
        </p:txBody>
      </p:sp>
      <p:pic>
        <p:nvPicPr>
          <p:cNvPr id="7" name="Picture 6"/>
          <p:cNvPicPr>
            <a:picLocks noChangeAspect="1"/>
          </p:cNvPicPr>
          <p:nvPr/>
        </p:nvPicPr>
        <p:blipFill>
          <a:blip r:embed="rId2"/>
          <a:stretch>
            <a:fillRect/>
          </a:stretch>
        </p:blipFill>
        <p:spPr>
          <a:xfrm>
            <a:off x="7856742" y="3352800"/>
            <a:ext cx="4186401" cy="3551848"/>
          </a:xfrm>
          <a:prstGeom prst="rect">
            <a:avLst/>
          </a:prstGeom>
        </p:spPr>
      </p:pic>
      <p:sp>
        <p:nvSpPr>
          <p:cNvPr id="8" name="TextBox 7"/>
          <p:cNvSpPr txBox="1"/>
          <p:nvPr/>
        </p:nvSpPr>
        <p:spPr>
          <a:xfrm>
            <a:off x="255182" y="999424"/>
            <a:ext cx="10154091" cy="2769989"/>
          </a:xfrm>
          <a:prstGeom prst="rect">
            <a:avLst/>
          </a:prstGeom>
          <a:noFill/>
        </p:spPr>
        <p:txBody>
          <a:bodyPr wrap="square" rtlCol="0">
            <a:spAutoFit/>
          </a:bodyPr>
          <a:lstStyle/>
          <a:p>
            <a:pPr marL="0" marR="0" lvl="0" indent="0" defTabSz="914400" eaLnBrk="0" fontAlgn="base" latinLnBrk="0" hangingPunct="0">
              <a:lnSpc>
                <a:spcPct val="100000"/>
              </a:lnSpc>
              <a:spcBef>
                <a:spcPct val="0"/>
              </a:spcBef>
              <a:spcAft>
                <a:spcPct val="0"/>
              </a:spcAft>
              <a:buClrTx/>
              <a:buSzTx/>
              <a:buFontTx/>
              <a:buNone/>
              <a:tabLst/>
              <a:defRPr/>
            </a:pPr>
            <a:r>
              <a:rPr kumimoji="0" lang="ru-RU" altLang="ru-RU" sz="1800" b="0" i="0" u="none" strike="noStrike" kern="0" cap="none" spc="0" normalizeH="0" baseline="0" noProof="0" dirty="0">
                <a:ln>
                  <a:noFill/>
                </a:ln>
                <a:solidFill>
                  <a:schemeClr val="tx1">
                    <a:lumMod val="50000"/>
                  </a:schemeClr>
                </a:solidFill>
                <a:effectLst/>
                <a:uLnTx/>
                <a:uFillTx/>
                <a:latin typeface="+mj-lt"/>
              </a:rPr>
              <a:t>Через </a:t>
            </a:r>
            <a:r>
              <a:rPr kumimoji="0" lang="en-US" altLang="ru-RU" sz="1800" b="0" i="0" u="none" strike="noStrike" kern="0" cap="none" spc="0" normalizeH="0" baseline="0" noProof="0" dirty="0">
                <a:ln>
                  <a:noFill/>
                </a:ln>
                <a:solidFill>
                  <a:schemeClr val="tx1">
                    <a:lumMod val="50000"/>
                  </a:schemeClr>
                </a:solidFill>
                <a:effectLst/>
                <a:uLnTx/>
                <a:uFillTx/>
                <a:latin typeface="+mj-lt"/>
              </a:rPr>
              <a:t>ftp : </a:t>
            </a:r>
            <a:endParaRPr kumimoji="0" lang="ru-RU" altLang="ru-RU" sz="1800" b="0" i="0" u="none" strike="noStrike" kern="0" cap="none" spc="0" normalizeH="0" baseline="0" noProof="0" dirty="0">
              <a:ln>
                <a:noFill/>
              </a:ln>
              <a:solidFill>
                <a:schemeClr val="tx1">
                  <a:lumMod val="50000"/>
                </a:schemeClr>
              </a:solidFill>
              <a:effectLst/>
              <a:uLnTx/>
              <a:uFillTx/>
              <a:latin typeface="+mj-lt"/>
            </a:endParaRPr>
          </a:p>
          <a:p>
            <a:pPr marL="800100" marR="0" lvl="1" indent="-342900" defTabSz="91440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ru-RU" altLang="ru-RU" sz="2000" b="0" i="0" u="none" strike="noStrike" kern="0" cap="none" spc="0" normalizeH="0" baseline="0" noProof="0" dirty="0">
                <a:ln>
                  <a:noFill/>
                </a:ln>
                <a:solidFill>
                  <a:schemeClr val="tx1">
                    <a:lumMod val="50000"/>
                  </a:schemeClr>
                </a:solidFill>
                <a:effectLst/>
                <a:uLnTx/>
                <a:uFillTx/>
                <a:latin typeface="+mj-lt"/>
              </a:rPr>
              <a:t>Для </a:t>
            </a:r>
            <a:r>
              <a:rPr kumimoji="0" lang="en-US" altLang="ru-RU" sz="2000" b="0" i="0" u="none" strike="noStrike" kern="0" cap="none" spc="0" normalizeH="0" baseline="0" noProof="0" dirty="0">
                <a:ln>
                  <a:noFill/>
                </a:ln>
                <a:solidFill>
                  <a:schemeClr val="tx1">
                    <a:lumMod val="50000"/>
                  </a:schemeClr>
                </a:solidFill>
                <a:effectLst/>
                <a:uLnTx/>
                <a:uFillTx/>
                <a:latin typeface="+mj-lt"/>
              </a:rPr>
              <a:t>triggered job </a:t>
            </a:r>
            <a:r>
              <a:rPr kumimoji="0" lang="ru-RU" altLang="ru-RU" sz="2000" b="0" i="0" u="none" strike="noStrike" kern="0" cap="none" spc="0" normalizeH="0" baseline="0" noProof="0" dirty="0">
                <a:ln>
                  <a:noFill/>
                </a:ln>
                <a:solidFill>
                  <a:schemeClr val="tx1">
                    <a:lumMod val="50000"/>
                  </a:schemeClr>
                </a:solidFill>
                <a:effectLst/>
                <a:uLnTx/>
                <a:uFillTx/>
                <a:latin typeface="+mj-lt"/>
              </a:rPr>
              <a:t>копируем все в  путь (внутри вебсайта)</a:t>
            </a:r>
            <a:r>
              <a:rPr kumimoji="0" lang="en-US" altLang="ru-RU" sz="2000" b="0" i="0" u="none" strike="noStrike" kern="0" cap="none" spc="0" normalizeH="0" baseline="0" noProof="0" dirty="0">
                <a:ln>
                  <a:noFill/>
                </a:ln>
                <a:solidFill>
                  <a:schemeClr val="tx1">
                    <a:lumMod val="50000"/>
                  </a:schemeClr>
                </a:solidFill>
                <a:effectLst/>
                <a:uLnTx/>
                <a:uFillTx/>
                <a:latin typeface="+mj-lt"/>
              </a:rPr>
              <a:t>: site/</a:t>
            </a:r>
            <a:r>
              <a:rPr kumimoji="0" lang="en-US" altLang="ru-RU" sz="2000" b="0" i="0" u="none" strike="noStrike" kern="0" cap="none" spc="0" normalizeH="0" baseline="0" noProof="0" dirty="0" err="1">
                <a:ln>
                  <a:noFill/>
                </a:ln>
                <a:solidFill>
                  <a:schemeClr val="tx1">
                    <a:lumMod val="50000"/>
                  </a:schemeClr>
                </a:solidFill>
                <a:effectLst/>
                <a:uLnTx/>
                <a:uFillTx/>
                <a:latin typeface="+mj-lt"/>
              </a:rPr>
              <a:t>wwwroot</a:t>
            </a:r>
            <a:r>
              <a:rPr kumimoji="0" lang="en-US" altLang="ru-RU" sz="2000" b="0" i="0" u="none" strike="noStrike" kern="0" cap="none" spc="0" normalizeH="0" baseline="0" noProof="0" dirty="0">
                <a:ln>
                  <a:noFill/>
                </a:ln>
                <a:solidFill>
                  <a:schemeClr val="tx1">
                    <a:lumMod val="50000"/>
                  </a:schemeClr>
                </a:solidFill>
                <a:effectLst/>
                <a:uLnTx/>
                <a:uFillTx/>
                <a:latin typeface="+mj-lt"/>
              </a:rPr>
              <a:t>/</a:t>
            </a:r>
            <a:r>
              <a:rPr kumimoji="0" lang="en-US" altLang="ru-RU" sz="2000" b="0" i="0" u="none" strike="noStrike" kern="0" cap="none" spc="0" normalizeH="0" baseline="0" noProof="0" dirty="0" err="1">
                <a:ln>
                  <a:noFill/>
                </a:ln>
                <a:solidFill>
                  <a:schemeClr val="tx1">
                    <a:lumMod val="50000"/>
                  </a:schemeClr>
                </a:solidFill>
                <a:effectLst/>
                <a:uLnTx/>
                <a:uFillTx/>
                <a:latin typeface="+mj-lt"/>
              </a:rPr>
              <a:t>app_data</a:t>
            </a:r>
            <a:r>
              <a:rPr kumimoji="0" lang="en-US" altLang="ru-RU" sz="2000" b="0" i="0" u="none" strike="noStrike" kern="0" cap="none" spc="0" normalizeH="0" baseline="0" noProof="0" dirty="0">
                <a:ln>
                  <a:noFill/>
                </a:ln>
                <a:solidFill>
                  <a:schemeClr val="tx1">
                    <a:lumMod val="50000"/>
                  </a:schemeClr>
                </a:solidFill>
                <a:effectLst/>
                <a:uLnTx/>
                <a:uFillTx/>
                <a:latin typeface="+mj-lt"/>
              </a:rPr>
              <a:t>/jobs/triggered/{job name} </a:t>
            </a:r>
            <a:endParaRPr kumimoji="0" lang="ru-RU" altLang="ru-RU" sz="2000" b="0" i="0" u="none" strike="noStrike" kern="0" cap="none" spc="0" normalizeH="0" baseline="0" noProof="0" dirty="0">
              <a:ln>
                <a:noFill/>
              </a:ln>
              <a:solidFill>
                <a:schemeClr val="tx1">
                  <a:lumMod val="50000"/>
                </a:schemeClr>
              </a:solidFill>
              <a:effectLst/>
              <a:uLnTx/>
              <a:uFillTx/>
              <a:latin typeface="+mj-lt"/>
            </a:endParaRPr>
          </a:p>
          <a:p>
            <a:pPr marL="800100" marR="0" lvl="1" indent="-342900" defTabSz="91440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ru-RU" altLang="ru-RU" sz="2000" b="0" i="0" u="none" strike="noStrike" kern="0" cap="none" spc="0" normalizeH="0" baseline="0" noProof="0" dirty="0">
                <a:ln>
                  <a:noFill/>
                </a:ln>
                <a:solidFill>
                  <a:schemeClr val="tx1">
                    <a:lumMod val="50000"/>
                  </a:schemeClr>
                </a:solidFill>
                <a:effectLst/>
                <a:uLnTx/>
                <a:uFillTx/>
                <a:latin typeface="+mj-lt"/>
              </a:rPr>
              <a:t>Для </a:t>
            </a:r>
            <a:r>
              <a:rPr kumimoji="0" lang="en-US" altLang="ru-RU" sz="2000" b="0" i="0" u="none" strike="noStrike" kern="0" cap="none" spc="0" normalizeH="0" baseline="0" noProof="0" dirty="0">
                <a:ln>
                  <a:noFill/>
                </a:ln>
                <a:solidFill>
                  <a:schemeClr val="tx1">
                    <a:lumMod val="50000"/>
                  </a:schemeClr>
                </a:solidFill>
                <a:effectLst/>
                <a:uLnTx/>
                <a:uFillTx/>
                <a:latin typeface="+mj-lt"/>
              </a:rPr>
              <a:t>continuous job </a:t>
            </a:r>
            <a:r>
              <a:rPr kumimoji="0" lang="ru-RU" altLang="ru-RU" sz="2000" b="0" i="0" u="none" strike="noStrike" kern="0" cap="none" spc="0" normalizeH="0" baseline="0" noProof="0" dirty="0">
                <a:ln>
                  <a:noFill/>
                </a:ln>
                <a:solidFill>
                  <a:schemeClr val="tx1">
                    <a:lumMod val="50000"/>
                  </a:schemeClr>
                </a:solidFill>
                <a:effectLst/>
                <a:uLnTx/>
                <a:uFillTx/>
                <a:latin typeface="+mj-lt"/>
              </a:rPr>
              <a:t>копируем все в путь (внутри вебсайта)</a:t>
            </a:r>
            <a:r>
              <a:rPr kumimoji="0" lang="en-US" altLang="ru-RU" sz="2000" b="0" i="0" u="none" strike="noStrike" kern="0" cap="none" spc="0" normalizeH="0" baseline="0" noProof="0" dirty="0">
                <a:ln>
                  <a:noFill/>
                </a:ln>
                <a:solidFill>
                  <a:schemeClr val="tx1">
                    <a:lumMod val="50000"/>
                  </a:schemeClr>
                </a:solidFill>
                <a:effectLst/>
                <a:uLnTx/>
                <a:uFillTx/>
                <a:latin typeface="+mj-lt"/>
              </a:rPr>
              <a:t>:  site/</a:t>
            </a:r>
            <a:r>
              <a:rPr kumimoji="0" lang="en-US" altLang="ru-RU" sz="2000" b="0" i="0" u="none" strike="noStrike" kern="0" cap="none" spc="0" normalizeH="0" baseline="0" noProof="0" dirty="0" err="1">
                <a:ln>
                  <a:noFill/>
                </a:ln>
                <a:solidFill>
                  <a:schemeClr val="tx1">
                    <a:lumMod val="50000"/>
                  </a:schemeClr>
                </a:solidFill>
                <a:effectLst/>
                <a:uLnTx/>
                <a:uFillTx/>
                <a:latin typeface="+mj-lt"/>
              </a:rPr>
              <a:t>wwwroot</a:t>
            </a:r>
            <a:r>
              <a:rPr kumimoji="0" lang="en-US" altLang="ru-RU" sz="2000" b="0" i="0" u="none" strike="noStrike" kern="0" cap="none" spc="0" normalizeH="0" baseline="0" noProof="0" dirty="0">
                <a:ln>
                  <a:noFill/>
                </a:ln>
                <a:solidFill>
                  <a:schemeClr val="tx1">
                    <a:lumMod val="50000"/>
                  </a:schemeClr>
                </a:solidFill>
                <a:effectLst/>
                <a:uLnTx/>
                <a:uFillTx/>
                <a:latin typeface="+mj-lt"/>
              </a:rPr>
              <a:t>/</a:t>
            </a:r>
            <a:r>
              <a:rPr kumimoji="0" lang="en-US" altLang="ru-RU" sz="2000" b="0" i="0" u="none" strike="noStrike" kern="0" cap="none" spc="0" normalizeH="0" baseline="0" noProof="0" dirty="0" err="1">
                <a:ln>
                  <a:noFill/>
                </a:ln>
                <a:solidFill>
                  <a:schemeClr val="tx1">
                    <a:lumMod val="50000"/>
                  </a:schemeClr>
                </a:solidFill>
                <a:effectLst/>
                <a:uLnTx/>
                <a:uFillTx/>
                <a:latin typeface="+mj-lt"/>
              </a:rPr>
              <a:t>app_data</a:t>
            </a:r>
            <a:r>
              <a:rPr kumimoji="0" lang="en-US" altLang="ru-RU" sz="2000" b="0" i="0" u="none" strike="noStrike" kern="0" cap="none" spc="0" normalizeH="0" baseline="0" noProof="0" dirty="0">
                <a:ln>
                  <a:noFill/>
                </a:ln>
                <a:solidFill>
                  <a:schemeClr val="tx1">
                    <a:lumMod val="50000"/>
                  </a:schemeClr>
                </a:solidFill>
                <a:effectLst/>
                <a:uLnTx/>
                <a:uFillTx/>
                <a:latin typeface="+mj-lt"/>
              </a:rPr>
              <a:t>/jobs/continuous/{job name}</a:t>
            </a:r>
            <a:endParaRPr kumimoji="0" lang="ru-RU" altLang="ru-RU" sz="2000" b="0" i="0" u="none" strike="noStrike" kern="0" cap="none" spc="0" normalizeH="0" baseline="0" noProof="0" dirty="0">
              <a:ln>
                <a:noFill/>
              </a:ln>
              <a:solidFill>
                <a:schemeClr val="tx1">
                  <a:lumMod val="50000"/>
                </a:schemeClr>
              </a:solidFill>
              <a:effectLst/>
              <a:uLnTx/>
              <a:uFillTx/>
              <a:latin typeface="+mj-lt"/>
            </a:endParaRPr>
          </a:p>
          <a:p>
            <a:pPr marL="342900" marR="0" lvl="0" indent="-342900" defTabSz="91440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ru-RU" altLang="ru-RU" sz="2000" b="0" i="0" u="none" strike="noStrike" kern="0" cap="none" spc="0" normalizeH="0" baseline="0" noProof="0" dirty="0">
                <a:ln>
                  <a:noFill/>
                </a:ln>
                <a:solidFill>
                  <a:schemeClr val="tx1">
                    <a:lumMod val="50000"/>
                  </a:schemeClr>
                </a:solidFill>
                <a:effectLst/>
                <a:uLnTx/>
                <a:uFillTx/>
                <a:latin typeface="+mj-lt"/>
              </a:rPr>
              <a:t>Используя </a:t>
            </a:r>
            <a:r>
              <a:rPr kumimoji="0" lang="en-US" altLang="ru-RU" sz="2000" b="0" i="0" u="none" strike="noStrike" kern="0" cap="none" spc="0" normalizeH="0" baseline="0" noProof="0" dirty="0">
                <a:ln>
                  <a:noFill/>
                </a:ln>
                <a:solidFill>
                  <a:schemeClr val="tx1">
                    <a:lumMod val="50000"/>
                  </a:schemeClr>
                </a:solidFill>
                <a:effectLst/>
                <a:uLnTx/>
                <a:uFillTx/>
                <a:latin typeface="+mj-lt"/>
              </a:rPr>
              <a:t>SDK REST API </a:t>
            </a:r>
          </a:p>
          <a:p>
            <a:pPr marL="0" marR="0" lvl="0" indent="0" defTabSz="914400" eaLnBrk="0" fontAlgn="base" latinLnBrk="0" hangingPunct="0">
              <a:lnSpc>
                <a:spcPct val="100000"/>
              </a:lnSpc>
              <a:spcBef>
                <a:spcPct val="0"/>
              </a:spcBef>
              <a:spcAft>
                <a:spcPct val="0"/>
              </a:spcAft>
              <a:buClrTx/>
              <a:buSzTx/>
              <a:buFontTx/>
              <a:buNone/>
              <a:tabLst/>
              <a:defRPr/>
            </a:pPr>
            <a:r>
              <a:rPr kumimoji="0" lang="en-US" altLang="ru-RU" sz="2000" b="0" i="0" u="none" strike="noStrike" kern="0" cap="none" spc="0" normalizeH="0" baseline="0" noProof="0" dirty="0">
                <a:ln>
                  <a:noFill/>
                </a:ln>
                <a:solidFill>
                  <a:schemeClr val="tx1">
                    <a:lumMod val="50000"/>
                  </a:schemeClr>
                </a:solidFill>
                <a:effectLst/>
                <a:uLnTx/>
                <a:uFillTx/>
                <a:latin typeface="+mj-lt"/>
              </a:rPr>
              <a:t>(</a:t>
            </a:r>
            <a:r>
              <a:rPr kumimoji="0" lang="ru-RU" altLang="ru-RU" sz="2000" b="0" i="0" u="none" strike="noStrike" kern="0" cap="none" spc="0" normalizeH="0" baseline="0" noProof="0" dirty="0">
                <a:ln>
                  <a:noFill/>
                </a:ln>
                <a:solidFill>
                  <a:schemeClr val="tx1">
                    <a:lumMod val="50000"/>
                  </a:schemeClr>
                </a:solidFill>
                <a:effectLst/>
                <a:uLnTx/>
                <a:uFillTx/>
                <a:latin typeface="+mj-lt"/>
              </a:rPr>
              <a:t>например </a:t>
            </a:r>
            <a:r>
              <a:rPr kumimoji="0" lang="en-US" altLang="ru-RU" sz="2000" b="0" i="0" u="none" strike="noStrike" kern="0" cap="none" spc="0" normalizeH="0" baseline="0" noProof="0" dirty="0">
                <a:ln>
                  <a:noFill/>
                </a:ln>
                <a:solidFill>
                  <a:schemeClr val="tx1">
                    <a:lumMod val="50000"/>
                  </a:schemeClr>
                </a:solidFill>
                <a:effectLst/>
                <a:uLnTx/>
                <a:uFillTx/>
                <a:latin typeface="+mj-lt"/>
              </a:rPr>
              <a:t>PUT /</a:t>
            </a:r>
            <a:r>
              <a:rPr kumimoji="0" lang="en-US" altLang="ru-RU" sz="2000" b="0" i="0" u="none" strike="noStrike" kern="0" cap="none" spc="0" normalizeH="0" baseline="0" noProof="0" dirty="0" err="1">
                <a:ln>
                  <a:noFill/>
                </a:ln>
                <a:solidFill>
                  <a:schemeClr val="tx1">
                    <a:lumMod val="50000"/>
                  </a:schemeClr>
                </a:solidFill>
                <a:effectLst/>
                <a:uLnTx/>
                <a:uFillTx/>
                <a:latin typeface="+mj-lt"/>
              </a:rPr>
              <a:t>api</a:t>
            </a:r>
            <a:r>
              <a:rPr kumimoji="0" lang="en-US" altLang="ru-RU" sz="2000" b="0" i="0" u="none" strike="noStrike" kern="0" cap="none" spc="0" normalizeH="0" baseline="0" noProof="0" dirty="0">
                <a:ln>
                  <a:noFill/>
                </a:ln>
                <a:solidFill>
                  <a:schemeClr val="tx1">
                    <a:lumMod val="50000"/>
                  </a:schemeClr>
                </a:solidFill>
                <a:effectLst/>
                <a:uLnTx/>
                <a:uFillTx/>
                <a:latin typeface="+mj-lt"/>
              </a:rPr>
              <a:t>/zip/site/</a:t>
            </a:r>
            <a:r>
              <a:rPr kumimoji="0" lang="en-US" altLang="ru-RU" sz="2000" b="0" i="0" u="none" strike="noStrike" kern="0" cap="none" spc="0" normalizeH="0" baseline="0" noProof="0" dirty="0" err="1">
                <a:ln>
                  <a:noFill/>
                </a:ln>
                <a:solidFill>
                  <a:schemeClr val="tx1">
                    <a:lumMod val="50000"/>
                  </a:schemeClr>
                </a:solidFill>
                <a:effectLst/>
                <a:uLnTx/>
                <a:uFillTx/>
                <a:latin typeface="+mj-lt"/>
              </a:rPr>
              <a:t>wwwroot</a:t>
            </a:r>
            <a:r>
              <a:rPr kumimoji="0" lang="en-US" altLang="ru-RU" sz="2000" b="0" i="0" u="none" strike="noStrike" kern="0" cap="none" spc="0" normalizeH="0" baseline="0" noProof="0" dirty="0">
                <a:ln>
                  <a:noFill/>
                </a:ln>
                <a:solidFill>
                  <a:schemeClr val="tx1">
                    <a:lumMod val="50000"/>
                  </a:schemeClr>
                </a:solidFill>
                <a:effectLst/>
                <a:uLnTx/>
                <a:uFillTx/>
                <a:latin typeface="+mj-lt"/>
              </a:rPr>
              <a:t>/</a:t>
            </a:r>
            <a:r>
              <a:rPr kumimoji="0" lang="en-US" altLang="ru-RU" sz="2000" b="0" i="0" u="none" strike="noStrike" kern="0" cap="none" spc="0" normalizeH="0" baseline="0" noProof="0" dirty="0" err="1">
                <a:ln>
                  <a:noFill/>
                </a:ln>
                <a:solidFill>
                  <a:schemeClr val="tx1">
                    <a:lumMod val="50000"/>
                  </a:schemeClr>
                </a:solidFill>
                <a:effectLst/>
                <a:uLnTx/>
                <a:uFillTx/>
                <a:latin typeface="+mj-lt"/>
              </a:rPr>
              <a:t>App_Data</a:t>
            </a:r>
            <a:r>
              <a:rPr kumimoji="0" lang="en-US" altLang="ru-RU" sz="2000" b="0" i="0" u="none" strike="noStrike" kern="0" cap="none" spc="0" normalizeH="0" baseline="0" noProof="0" dirty="0">
                <a:ln>
                  <a:noFill/>
                </a:ln>
                <a:solidFill>
                  <a:schemeClr val="tx1">
                    <a:lumMod val="50000"/>
                  </a:schemeClr>
                </a:solidFill>
                <a:effectLst/>
                <a:uLnTx/>
                <a:uFillTx/>
                <a:latin typeface="+mj-lt"/>
              </a:rPr>
              <a:t>/jobs/continuous/{job name}/</a:t>
            </a:r>
            <a:r>
              <a:rPr kumimoji="0" lang="ru-RU" altLang="ru-RU" sz="2000" b="0" i="0" u="none" strike="noStrike" kern="0" cap="none" spc="0" normalizeH="0" baseline="0" noProof="0" dirty="0">
                <a:ln>
                  <a:noFill/>
                </a:ln>
                <a:solidFill>
                  <a:schemeClr val="tx1">
                    <a:lumMod val="50000"/>
                  </a:schemeClr>
                </a:solidFill>
                <a:effectLst/>
                <a:uLnTx/>
                <a:uFillTx/>
                <a:latin typeface="+mj-lt"/>
              </a:rPr>
              <a:t> )</a:t>
            </a:r>
            <a:endParaRPr kumimoji="0" lang="en-US" altLang="ru-RU" sz="2000" b="0" i="0" u="none" strike="noStrike" kern="0" cap="none" spc="0" normalizeH="0" baseline="0" noProof="0" dirty="0">
              <a:ln>
                <a:noFill/>
              </a:ln>
              <a:solidFill>
                <a:schemeClr val="tx1">
                  <a:lumMod val="50000"/>
                </a:schemeClr>
              </a:solidFill>
              <a:effectLst/>
              <a:uLnTx/>
              <a:uFillTx/>
              <a:latin typeface="+mj-lt"/>
            </a:endParaRPr>
          </a:p>
          <a:p>
            <a:pPr marL="0" marR="0" lvl="0" indent="0" defTabSz="914400" eaLnBrk="0" fontAlgn="base" latinLnBrk="0" hangingPunct="0">
              <a:lnSpc>
                <a:spcPct val="100000"/>
              </a:lnSpc>
              <a:spcBef>
                <a:spcPct val="0"/>
              </a:spcBef>
              <a:spcAft>
                <a:spcPct val="0"/>
              </a:spcAft>
              <a:buClrTx/>
              <a:buSzTx/>
              <a:buFontTx/>
              <a:buNone/>
              <a:tabLst/>
              <a:defRPr/>
            </a:pPr>
            <a:endParaRPr kumimoji="0" lang="ru-RU" altLang="ru-RU" sz="1800" b="0" i="0" u="none" strike="noStrike" kern="0" cap="none" spc="0" normalizeH="0" baseline="0" noProof="0" dirty="0">
              <a:ln>
                <a:noFill/>
              </a:ln>
              <a:solidFill>
                <a:schemeClr val="tx1">
                  <a:lumMod val="50000"/>
                </a:schemeClr>
              </a:solidFill>
              <a:effectLst/>
              <a:uLnTx/>
              <a:uFillTx/>
              <a:latin typeface="+mj-lt"/>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dirty="0">
              <a:ln>
                <a:noFill/>
              </a:ln>
              <a:solidFill>
                <a:sysClr val="windowText" lastClr="000000"/>
              </a:solidFill>
              <a:effectLst/>
              <a:uLnTx/>
              <a:uFillTx/>
              <a:latin typeface="+mj-lt"/>
            </a:endParaRPr>
          </a:p>
        </p:txBody>
      </p:sp>
    </p:spTree>
    <p:extLst>
      <p:ext uri="{BB962C8B-B14F-4D97-AF65-F5344CB8AC3E}">
        <p14:creationId xmlns:p14="http://schemas.microsoft.com/office/powerpoint/2010/main" val="376638111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4302847" y="3246438"/>
            <a:ext cx="7428489" cy="3164753"/>
          </a:xfrm>
          <a:prstGeom prst="rect">
            <a:avLst/>
          </a:prstGeom>
        </p:spPr>
        <p:txBody>
          <a:bodyPr/>
          <a:lstStyle/>
          <a:p>
            <a:r>
              <a:rPr lang="en-US" sz="2400" dirty="0"/>
              <a:t>.</a:t>
            </a:r>
            <a:r>
              <a:rPr lang="en-US" sz="2400" dirty="0" err="1"/>
              <a:t>cmd</a:t>
            </a:r>
            <a:r>
              <a:rPr lang="en-US" sz="2400" dirty="0"/>
              <a:t>, .bat, .exe (using windows </a:t>
            </a:r>
            <a:r>
              <a:rPr lang="en-US" sz="2400" dirty="0" err="1"/>
              <a:t>cmd</a:t>
            </a:r>
            <a:r>
              <a:rPr lang="en-US" sz="2400" dirty="0"/>
              <a:t>)</a:t>
            </a:r>
          </a:p>
          <a:p>
            <a:r>
              <a:rPr lang="en-US" sz="2400" dirty="0"/>
              <a:t>.ps1 (using </a:t>
            </a:r>
            <a:r>
              <a:rPr lang="en-US" sz="2400" dirty="0" err="1"/>
              <a:t>powershell</a:t>
            </a:r>
            <a:r>
              <a:rPr lang="en-US" sz="2400" dirty="0"/>
              <a:t>)</a:t>
            </a:r>
          </a:p>
          <a:p>
            <a:r>
              <a:rPr lang="en-US" sz="2400" dirty="0"/>
              <a:t>.</a:t>
            </a:r>
            <a:r>
              <a:rPr lang="en-US" sz="2400" dirty="0" err="1"/>
              <a:t>sh</a:t>
            </a:r>
            <a:r>
              <a:rPr lang="en-US" sz="2400" dirty="0"/>
              <a:t> (using bash)</a:t>
            </a:r>
          </a:p>
          <a:p>
            <a:r>
              <a:rPr lang="en-US" sz="2400" dirty="0"/>
              <a:t>.</a:t>
            </a:r>
            <a:r>
              <a:rPr lang="en-US" sz="2400" dirty="0" err="1"/>
              <a:t>php</a:t>
            </a:r>
            <a:r>
              <a:rPr lang="en-US" sz="2400" dirty="0"/>
              <a:t> (using </a:t>
            </a:r>
            <a:r>
              <a:rPr lang="en-US" sz="2400" dirty="0" err="1"/>
              <a:t>php</a:t>
            </a:r>
            <a:r>
              <a:rPr lang="en-US" sz="2400" dirty="0"/>
              <a:t>)</a:t>
            </a:r>
          </a:p>
          <a:p>
            <a:r>
              <a:rPr lang="en-US" sz="2400" dirty="0"/>
              <a:t>.</a:t>
            </a:r>
            <a:r>
              <a:rPr lang="en-US" sz="2400" dirty="0" err="1"/>
              <a:t>py</a:t>
            </a:r>
            <a:r>
              <a:rPr lang="en-US" sz="2400" dirty="0"/>
              <a:t> (using python)</a:t>
            </a:r>
          </a:p>
          <a:p>
            <a:r>
              <a:rPr lang="en-US" sz="2400" dirty="0"/>
              <a:t>.</a:t>
            </a:r>
            <a:r>
              <a:rPr lang="en-US" sz="2400" dirty="0" err="1"/>
              <a:t>js</a:t>
            </a:r>
            <a:r>
              <a:rPr lang="en-US" sz="2400" dirty="0"/>
              <a:t> (using node)</a:t>
            </a:r>
          </a:p>
          <a:p>
            <a:r>
              <a:rPr lang="en-US" sz="2400" dirty="0"/>
              <a:t>.jar (using java)</a:t>
            </a:r>
            <a:endParaRPr lang="ru-RU" sz="1800" dirty="0"/>
          </a:p>
        </p:txBody>
      </p:sp>
      <p:sp>
        <p:nvSpPr>
          <p:cNvPr id="2" name="Title 1"/>
          <p:cNvSpPr>
            <a:spLocks noGrp="1"/>
          </p:cNvSpPr>
          <p:nvPr>
            <p:ph type="title" idx="4294967295"/>
          </p:nvPr>
        </p:nvSpPr>
        <p:spPr>
          <a:xfrm>
            <a:off x="536575" y="288925"/>
            <a:ext cx="11655425" cy="900113"/>
          </a:xfrm>
          <a:prstGeom prst="rect">
            <a:avLst/>
          </a:prstGeom>
        </p:spPr>
        <p:txBody>
          <a:bodyPr/>
          <a:lstStyle/>
          <a:p>
            <a:r>
              <a:rPr lang="ru-RU" dirty="0"/>
              <a:t>Процесс выполнения </a:t>
            </a:r>
            <a:r>
              <a:rPr lang="en-US" dirty="0" err="1"/>
              <a:t>webjobs</a:t>
            </a:r>
            <a:endParaRPr lang="ru-RU" dirty="0"/>
          </a:p>
        </p:txBody>
      </p:sp>
      <p:sp>
        <p:nvSpPr>
          <p:cNvPr id="5" name="Rectangle 2"/>
          <p:cNvSpPr txBox="1">
            <a:spLocks noChangeArrowheads="1"/>
          </p:cNvSpPr>
          <p:nvPr/>
        </p:nvSpPr>
        <p:spPr bwMode="auto">
          <a:xfrm>
            <a:off x="536575" y="1199293"/>
            <a:ext cx="10498570" cy="16619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ru-RU" altLang="ru-RU" sz="1800" b="0" i="0" u="none" strike="noStrike" kern="1200" cap="none" spc="0" normalizeH="0" baseline="0" noProof="0" dirty="0">
                <a:ln>
                  <a:noFill/>
                </a:ln>
                <a:solidFill>
                  <a:schemeClr val="tx1">
                    <a:lumMod val="50000"/>
                  </a:schemeClr>
                </a:solidFill>
                <a:effectLst/>
                <a:uLnTx/>
                <a:uFillTx/>
                <a:latin typeface="+mj-lt"/>
                <a:ea typeface="+mn-ea"/>
                <a:cs typeface="+mn-cs"/>
              </a:rPr>
              <a:t>Архив распаковывается во временную папку ( путь к ней в переменной </a:t>
            </a:r>
            <a:r>
              <a:rPr kumimoji="0" lang="en-US" sz="1800" b="0" i="0" u="none" strike="noStrike" kern="1200" cap="none" spc="0" normalizeH="0" baseline="0" noProof="0" dirty="0">
                <a:ln>
                  <a:noFill/>
                </a:ln>
                <a:solidFill>
                  <a:schemeClr val="tx1"/>
                </a:solidFill>
                <a:effectLst/>
                <a:uLnTx/>
                <a:uFillTx/>
                <a:latin typeface="+mj-lt"/>
                <a:ea typeface="+mn-ea"/>
                <a:cs typeface="+mn-cs"/>
              </a:rPr>
              <a:t>%WEBJOBS_PATH%</a:t>
            </a:r>
            <a:r>
              <a:rPr kumimoji="0" lang="ru-RU" sz="1800" b="0" i="0" u="none" strike="noStrike" kern="1200" cap="none" spc="0" normalizeH="0" baseline="0" noProof="0" dirty="0">
                <a:ln>
                  <a:noFill/>
                </a:ln>
                <a:solidFill>
                  <a:schemeClr val="tx1"/>
                </a:solidFill>
                <a:effectLst/>
                <a:uLnTx/>
                <a:uFillTx/>
                <a:latin typeface="+mj-lt"/>
                <a:ea typeface="+mn-ea"/>
                <a:cs typeface="+mn-cs"/>
              </a:rPr>
              <a:t> )</a:t>
            </a:r>
            <a:endParaRPr kumimoji="0" lang="en-US" altLang="ru-RU" sz="1800" b="0" i="0" u="none" strike="noStrike" kern="1200" cap="none" spc="0" normalizeH="0" baseline="0" noProof="0" dirty="0">
              <a:ln>
                <a:noFill/>
              </a:ln>
              <a:solidFill>
                <a:schemeClr val="tx1">
                  <a:lumMod val="50000"/>
                </a:schemeClr>
              </a:solidFill>
              <a:effectLst/>
              <a:uLnTx/>
              <a:uFillTx/>
              <a:latin typeface="+mj-lt"/>
              <a:ea typeface="+mn-ea"/>
              <a:cs typeface="+mn-cs"/>
            </a:endParaRPr>
          </a:p>
          <a:p>
            <a:pPr marL="228600" marR="0" lvl="0" indent="-22860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ru-RU" altLang="ru-RU" sz="1800" b="0" i="0" u="none" strike="noStrike" kern="1200" cap="none" spc="0" normalizeH="0" baseline="0" noProof="0" dirty="0">
                <a:ln>
                  <a:noFill/>
                </a:ln>
                <a:solidFill>
                  <a:schemeClr val="tx1">
                    <a:lumMod val="50000"/>
                  </a:schemeClr>
                </a:solidFill>
                <a:effectLst/>
                <a:uLnTx/>
                <a:uFillTx/>
                <a:latin typeface="+mj-lt"/>
                <a:ea typeface="+mn-ea"/>
                <a:cs typeface="+mn-cs"/>
              </a:rPr>
              <a:t>Сначала выполняется поиск файла по маске </a:t>
            </a:r>
            <a:r>
              <a:rPr kumimoji="0" lang="en-US" altLang="ru-RU" sz="1800" b="0" i="0" u="none" strike="noStrike" kern="1200" cap="none" spc="0" normalizeH="0" baseline="0" noProof="0" dirty="0">
                <a:ln>
                  <a:noFill/>
                </a:ln>
                <a:solidFill>
                  <a:schemeClr val="tx1">
                    <a:lumMod val="50000"/>
                  </a:schemeClr>
                </a:solidFill>
                <a:effectLst/>
                <a:uLnTx/>
                <a:uFillTx/>
                <a:latin typeface="+mj-lt"/>
                <a:ea typeface="+mn-ea"/>
                <a:cs typeface="+mn-cs"/>
              </a:rPr>
              <a:t>run.{file type extension} (</a:t>
            </a:r>
            <a:r>
              <a:rPr kumimoji="0" lang="ru-RU" altLang="ru-RU" sz="1800" b="0" i="0" u="none" strike="noStrike" kern="1200" cap="none" spc="0" normalizeH="0" baseline="0" noProof="0" dirty="0">
                <a:ln>
                  <a:noFill/>
                </a:ln>
                <a:solidFill>
                  <a:schemeClr val="tx1">
                    <a:lumMod val="50000"/>
                  </a:schemeClr>
                </a:solidFill>
                <a:effectLst/>
                <a:uLnTx/>
                <a:uFillTx/>
                <a:latin typeface="+mj-lt"/>
                <a:ea typeface="+mn-ea"/>
                <a:cs typeface="+mn-cs"/>
              </a:rPr>
              <a:t>например </a:t>
            </a:r>
            <a:r>
              <a:rPr kumimoji="0" lang="en-US" altLang="ru-RU" sz="1800" b="0" i="0" u="none" strike="noStrike" kern="1200" cap="none" spc="0" normalizeH="0" baseline="0" noProof="0" dirty="0">
                <a:ln>
                  <a:noFill/>
                </a:ln>
                <a:solidFill>
                  <a:schemeClr val="tx1">
                    <a:lumMod val="50000"/>
                  </a:schemeClr>
                </a:solidFill>
                <a:effectLst/>
                <a:uLnTx/>
                <a:uFillTx/>
                <a:latin typeface="+mj-lt"/>
                <a:ea typeface="+mn-ea"/>
                <a:cs typeface="+mn-cs"/>
              </a:rPr>
              <a:t>run.cmd </a:t>
            </a:r>
            <a:r>
              <a:rPr kumimoji="0" lang="ru-RU" altLang="ru-RU" sz="1800" b="0" i="0" u="none" strike="noStrike" kern="1200" cap="none" spc="0" normalizeH="0" baseline="0" noProof="0" dirty="0">
                <a:ln>
                  <a:noFill/>
                </a:ln>
                <a:solidFill>
                  <a:schemeClr val="tx1">
                    <a:lumMod val="50000"/>
                  </a:schemeClr>
                </a:solidFill>
                <a:effectLst/>
                <a:uLnTx/>
                <a:uFillTx/>
                <a:latin typeface="+mj-lt"/>
                <a:ea typeface="+mn-ea"/>
                <a:cs typeface="+mn-cs"/>
              </a:rPr>
              <a:t>или </a:t>
            </a:r>
            <a:r>
              <a:rPr kumimoji="0" lang="en-US" altLang="ru-RU" sz="1800" b="0" i="0" u="none" strike="noStrike" kern="1200" cap="none" spc="0" normalizeH="0" baseline="0" noProof="0" dirty="0">
                <a:ln>
                  <a:noFill/>
                </a:ln>
                <a:solidFill>
                  <a:schemeClr val="tx1">
                    <a:lumMod val="50000"/>
                  </a:schemeClr>
                </a:solidFill>
                <a:effectLst/>
                <a:uLnTx/>
                <a:uFillTx/>
                <a:latin typeface="+mj-lt"/>
                <a:ea typeface="+mn-ea"/>
                <a:cs typeface="+mn-cs"/>
              </a:rPr>
              <a:t>run.exe )</a:t>
            </a:r>
            <a:endParaRPr kumimoji="0" lang="ru-RU" altLang="ru-RU" sz="1800" b="0" i="0" u="none" strike="noStrike" kern="1200" cap="none" spc="0" normalizeH="0" baseline="0" noProof="0" dirty="0">
              <a:ln>
                <a:noFill/>
              </a:ln>
              <a:solidFill>
                <a:schemeClr val="tx1">
                  <a:lumMod val="50000"/>
                </a:schemeClr>
              </a:solidFill>
              <a:effectLst/>
              <a:uLnTx/>
              <a:uFillTx/>
              <a:latin typeface="+mj-lt"/>
              <a:ea typeface="+mn-ea"/>
              <a:cs typeface="+mn-cs"/>
            </a:endParaRPr>
          </a:p>
          <a:p>
            <a:pPr marL="228600" marR="0" lvl="0" indent="-22860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ru-RU" altLang="ru-RU" sz="1800" b="0" i="0" u="none" strike="noStrike" kern="1200" cap="none" spc="0" normalizeH="0" baseline="0" noProof="0" dirty="0">
                <a:ln>
                  <a:noFill/>
                </a:ln>
                <a:solidFill>
                  <a:schemeClr val="tx1">
                    <a:lumMod val="50000"/>
                  </a:schemeClr>
                </a:solidFill>
                <a:effectLst/>
                <a:uLnTx/>
                <a:uFillTx/>
                <a:latin typeface="+mj-lt"/>
                <a:ea typeface="+mn-ea"/>
                <a:cs typeface="+mn-cs"/>
              </a:rPr>
              <a:t>Если ничего не найдено для всех типов файлов, то тогда выполняется поиск первого файла с поддерживаемым расширений в указанном порядке</a:t>
            </a:r>
            <a:r>
              <a:rPr kumimoji="0" lang="en-US" altLang="ru-RU" sz="1800" b="0" i="0" u="none" strike="noStrike" kern="1200" cap="none" spc="0" normalizeH="0" baseline="0" noProof="0" dirty="0">
                <a:ln>
                  <a:noFill/>
                </a:ln>
                <a:solidFill>
                  <a:schemeClr val="tx1">
                    <a:lumMod val="50000"/>
                  </a:schemeClr>
                </a:solidFill>
                <a:effectLst/>
                <a:uLnTx/>
                <a:uFillTx/>
                <a:latin typeface="+mj-lt"/>
                <a:ea typeface="+mn-ea"/>
                <a:cs typeface="+mn-cs"/>
              </a:rPr>
              <a:t>: </a:t>
            </a:r>
            <a:r>
              <a:rPr kumimoji="0" lang="ru-RU" altLang="ru-RU" sz="1800" b="0" i="0" u="none" strike="noStrike" kern="1200" cap="none" spc="0" normalizeH="0" baseline="0" noProof="0" dirty="0">
                <a:ln>
                  <a:noFill/>
                </a:ln>
                <a:solidFill>
                  <a:schemeClr val="tx1">
                    <a:lumMod val="50000"/>
                  </a:schemeClr>
                </a:solidFill>
                <a:effectLst/>
                <a:uLnTx/>
                <a:uFillTx/>
                <a:latin typeface="+mj-lt"/>
                <a:ea typeface="+mn-ea"/>
                <a:cs typeface="Consolas" panose="020B0609020204030204" pitchFamily="49" charset="0"/>
              </a:rPr>
              <a:t>.cmd</a:t>
            </a:r>
            <a:r>
              <a:rPr kumimoji="0" lang="ru-RU" altLang="ru-RU" sz="1800" b="0" i="0" u="none" strike="noStrike" kern="1200" cap="none" spc="0" normalizeH="0" baseline="0" noProof="0" dirty="0">
                <a:ln>
                  <a:noFill/>
                </a:ln>
                <a:solidFill>
                  <a:schemeClr val="tx1">
                    <a:lumMod val="50000"/>
                  </a:schemeClr>
                </a:solidFill>
                <a:effectLst/>
                <a:uLnTx/>
                <a:uFillTx/>
                <a:latin typeface="+mj-lt"/>
                <a:ea typeface="+mn-ea"/>
                <a:cs typeface="+mn-cs"/>
              </a:rPr>
              <a:t>, </a:t>
            </a:r>
            <a:r>
              <a:rPr kumimoji="0" lang="ru-RU" altLang="ru-RU" sz="1800" b="0" i="0" u="none" strike="noStrike" kern="1200" cap="none" spc="0" normalizeH="0" baseline="0" noProof="0" dirty="0">
                <a:ln>
                  <a:noFill/>
                </a:ln>
                <a:solidFill>
                  <a:schemeClr val="tx1">
                    <a:lumMod val="50000"/>
                  </a:schemeClr>
                </a:solidFill>
                <a:effectLst/>
                <a:uLnTx/>
                <a:uFillTx/>
                <a:latin typeface="+mj-lt"/>
                <a:ea typeface="+mn-ea"/>
                <a:cs typeface="Consolas" panose="020B0609020204030204" pitchFamily="49" charset="0"/>
              </a:rPr>
              <a:t>.bat</a:t>
            </a:r>
            <a:r>
              <a:rPr kumimoji="0" lang="ru-RU" altLang="ru-RU" sz="1800" b="0" i="0" u="none" strike="noStrike" kern="1200" cap="none" spc="0" normalizeH="0" baseline="0" noProof="0" dirty="0">
                <a:ln>
                  <a:noFill/>
                </a:ln>
                <a:solidFill>
                  <a:schemeClr val="tx1">
                    <a:lumMod val="50000"/>
                  </a:schemeClr>
                </a:solidFill>
                <a:effectLst/>
                <a:uLnTx/>
                <a:uFillTx/>
                <a:latin typeface="+mj-lt"/>
                <a:ea typeface="+mn-ea"/>
                <a:cs typeface="+mn-cs"/>
              </a:rPr>
              <a:t>, </a:t>
            </a:r>
            <a:r>
              <a:rPr kumimoji="0" lang="ru-RU" altLang="ru-RU" sz="1800" b="0" i="0" u="none" strike="noStrike" kern="1200" cap="none" spc="0" normalizeH="0" baseline="0" noProof="0" dirty="0">
                <a:ln>
                  <a:noFill/>
                </a:ln>
                <a:solidFill>
                  <a:schemeClr val="tx1">
                    <a:lumMod val="50000"/>
                  </a:schemeClr>
                </a:solidFill>
                <a:effectLst/>
                <a:uLnTx/>
                <a:uFillTx/>
                <a:latin typeface="+mj-lt"/>
                <a:ea typeface="+mn-ea"/>
                <a:cs typeface="Consolas" panose="020B0609020204030204" pitchFamily="49" charset="0"/>
              </a:rPr>
              <a:t>.exe</a:t>
            </a:r>
            <a:r>
              <a:rPr kumimoji="0" lang="ru-RU" altLang="ru-RU" sz="1800" b="0" i="0" u="none" strike="noStrike" kern="1200" cap="none" spc="0" normalizeH="0" baseline="0" noProof="0" dirty="0">
                <a:ln>
                  <a:noFill/>
                </a:ln>
                <a:solidFill>
                  <a:schemeClr val="tx1">
                    <a:lumMod val="50000"/>
                  </a:schemeClr>
                </a:solidFill>
                <a:effectLst/>
                <a:uLnTx/>
                <a:uFillTx/>
                <a:latin typeface="+mj-lt"/>
                <a:ea typeface="+mn-ea"/>
                <a:cs typeface="+mn-cs"/>
              </a:rPr>
              <a:t>, </a:t>
            </a:r>
            <a:r>
              <a:rPr kumimoji="0" lang="ru-RU" altLang="ru-RU" sz="1800" b="0" i="0" u="none" strike="noStrike" kern="1200" cap="none" spc="0" normalizeH="0" baseline="0" noProof="0" dirty="0">
                <a:ln>
                  <a:noFill/>
                </a:ln>
                <a:solidFill>
                  <a:schemeClr val="tx1">
                    <a:lumMod val="50000"/>
                  </a:schemeClr>
                </a:solidFill>
                <a:effectLst/>
                <a:uLnTx/>
                <a:uFillTx/>
                <a:latin typeface="+mj-lt"/>
                <a:ea typeface="+mn-ea"/>
                <a:cs typeface="Consolas" panose="020B0609020204030204" pitchFamily="49" charset="0"/>
              </a:rPr>
              <a:t>.ps1</a:t>
            </a:r>
            <a:r>
              <a:rPr kumimoji="0" lang="ru-RU" altLang="ru-RU" sz="1800" b="0" i="0" u="none" strike="noStrike" kern="1200" cap="none" spc="0" normalizeH="0" baseline="0" noProof="0" dirty="0">
                <a:ln>
                  <a:noFill/>
                </a:ln>
                <a:solidFill>
                  <a:schemeClr val="tx1">
                    <a:lumMod val="50000"/>
                  </a:schemeClr>
                </a:solidFill>
                <a:effectLst/>
                <a:uLnTx/>
                <a:uFillTx/>
                <a:latin typeface="+mj-lt"/>
                <a:ea typeface="+mn-ea"/>
                <a:cs typeface="+mn-cs"/>
              </a:rPr>
              <a:t>, </a:t>
            </a:r>
            <a:r>
              <a:rPr kumimoji="0" lang="ru-RU" altLang="ru-RU" sz="1800" b="0" i="0" u="none" strike="noStrike" kern="1200" cap="none" spc="0" normalizeH="0" baseline="0" noProof="0" dirty="0">
                <a:ln>
                  <a:noFill/>
                </a:ln>
                <a:solidFill>
                  <a:schemeClr val="tx1">
                    <a:lumMod val="50000"/>
                  </a:schemeClr>
                </a:solidFill>
                <a:effectLst/>
                <a:uLnTx/>
                <a:uFillTx/>
                <a:latin typeface="+mj-lt"/>
                <a:ea typeface="+mn-ea"/>
                <a:cs typeface="Consolas" panose="020B0609020204030204" pitchFamily="49" charset="0"/>
              </a:rPr>
              <a:t>.sh</a:t>
            </a:r>
            <a:r>
              <a:rPr kumimoji="0" lang="ru-RU" altLang="ru-RU" sz="1800" b="0" i="0" u="none" strike="noStrike" kern="1200" cap="none" spc="0" normalizeH="0" baseline="0" noProof="0" dirty="0">
                <a:ln>
                  <a:noFill/>
                </a:ln>
                <a:solidFill>
                  <a:schemeClr val="tx1">
                    <a:lumMod val="50000"/>
                  </a:schemeClr>
                </a:solidFill>
                <a:effectLst/>
                <a:uLnTx/>
                <a:uFillTx/>
                <a:latin typeface="+mj-lt"/>
                <a:ea typeface="+mn-ea"/>
                <a:cs typeface="+mn-cs"/>
              </a:rPr>
              <a:t>, </a:t>
            </a:r>
            <a:r>
              <a:rPr kumimoji="0" lang="ru-RU" altLang="ru-RU" sz="1800" b="0" i="0" u="none" strike="noStrike" kern="1200" cap="none" spc="0" normalizeH="0" baseline="0" noProof="0" dirty="0">
                <a:ln>
                  <a:noFill/>
                </a:ln>
                <a:solidFill>
                  <a:schemeClr val="tx1">
                    <a:lumMod val="50000"/>
                  </a:schemeClr>
                </a:solidFill>
                <a:effectLst/>
                <a:uLnTx/>
                <a:uFillTx/>
                <a:latin typeface="+mj-lt"/>
                <a:ea typeface="+mn-ea"/>
                <a:cs typeface="Consolas" panose="020B0609020204030204" pitchFamily="49" charset="0"/>
              </a:rPr>
              <a:t>.php</a:t>
            </a:r>
            <a:r>
              <a:rPr kumimoji="0" lang="ru-RU" altLang="ru-RU" sz="1800" b="0" i="0" u="none" strike="noStrike" kern="1200" cap="none" spc="0" normalizeH="0" baseline="0" noProof="0" dirty="0">
                <a:ln>
                  <a:noFill/>
                </a:ln>
                <a:solidFill>
                  <a:schemeClr val="tx1">
                    <a:lumMod val="50000"/>
                  </a:schemeClr>
                </a:solidFill>
                <a:effectLst/>
                <a:uLnTx/>
                <a:uFillTx/>
                <a:latin typeface="+mj-lt"/>
                <a:ea typeface="+mn-ea"/>
                <a:cs typeface="+mn-cs"/>
              </a:rPr>
              <a:t>, </a:t>
            </a:r>
            <a:r>
              <a:rPr kumimoji="0" lang="ru-RU" altLang="ru-RU" sz="1800" b="0" i="0" u="none" strike="noStrike" kern="1200" cap="none" spc="0" normalizeH="0" baseline="0" noProof="0" dirty="0">
                <a:ln>
                  <a:noFill/>
                </a:ln>
                <a:solidFill>
                  <a:schemeClr val="tx1">
                    <a:lumMod val="50000"/>
                  </a:schemeClr>
                </a:solidFill>
                <a:effectLst/>
                <a:uLnTx/>
                <a:uFillTx/>
                <a:latin typeface="+mj-lt"/>
                <a:ea typeface="+mn-ea"/>
                <a:cs typeface="Consolas" panose="020B0609020204030204" pitchFamily="49" charset="0"/>
              </a:rPr>
              <a:t>.py</a:t>
            </a:r>
            <a:r>
              <a:rPr kumimoji="0" lang="ru-RU" altLang="ru-RU" sz="1800" b="0" i="0" u="none" strike="noStrike" kern="1200" cap="none" spc="0" normalizeH="0" baseline="0" noProof="0" dirty="0">
                <a:ln>
                  <a:noFill/>
                </a:ln>
                <a:solidFill>
                  <a:schemeClr val="tx1">
                    <a:lumMod val="50000"/>
                  </a:schemeClr>
                </a:solidFill>
                <a:effectLst/>
                <a:uLnTx/>
                <a:uFillTx/>
                <a:latin typeface="+mj-lt"/>
                <a:ea typeface="+mn-ea"/>
                <a:cs typeface="+mn-cs"/>
              </a:rPr>
              <a:t>, </a:t>
            </a:r>
            <a:r>
              <a:rPr kumimoji="0" lang="ru-RU" altLang="ru-RU" sz="1800" b="0" i="0" u="none" strike="noStrike" kern="1200" cap="none" spc="0" normalizeH="0" baseline="0" noProof="0" dirty="0">
                <a:ln>
                  <a:noFill/>
                </a:ln>
                <a:solidFill>
                  <a:schemeClr val="tx1">
                    <a:lumMod val="50000"/>
                  </a:schemeClr>
                </a:solidFill>
                <a:effectLst/>
                <a:uLnTx/>
                <a:uFillTx/>
                <a:latin typeface="+mj-lt"/>
                <a:ea typeface="+mn-ea"/>
                <a:cs typeface="Consolas" panose="020B0609020204030204" pitchFamily="49" charset="0"/>
              </a:rPr>
              <a:t>.js</a:t>
            </a:r>
            <a:endParaRPr kumimoji="0" lang="en-US" altLang="ru-RU" sz="1800" b="0" i="0" u="none" strike="noStrike" kern="1200" cap="none" spc="0" normalizeH="0" baseline="0" noProof="0" dirty="0">
              <a:ln>
                <a:noFill/>
              </a:ln>
              <a:solidFill>
                <a:schemeClr val="tx1">
                  <a:lumMod val="50000"/>
                </a:schemeClr>
              </a:solidFill>
              <a:effectLst/>
              <a:uLnTx/>
              <a:uFillTx/>
              <a:latin typeface="+mj-lt"/>
              <a:ea typeface="+mn-ea"/>
              <a:cs typeface="+mn-cs"/>
            </a:endParaRPr>
          </a:p>
          <a:p>
            <a:pPr marL="228600" marR="0" lvl="0" indent="-22860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ru-RU" altLang="ru-RU" sz="1800" b="0" i="0" u="none" strike="noStrike" kern="1200" cap="none" spc="0" normalizeH="0" baseline="0" noProof="0" dirty="0">
                <a:ln>
                  <a:noFill/>
                </a:ln>
                <a:solidFill>
                  <a:schemeClr val="tx1">
                    <a:lumMod val="50000"/>
                  </a:schemeClr>
                </a:solidFill>
                <a:effectLst/>
                <a:uLnTx/>
                <a:uFillTx/>
                <a:latin typeface="+mj-lt"/>
                <a:ea typeface="+mn-ea"/>
                <a:cs typeface="+mn-cs"/>
              </a:rPr>
              <a:t>Поиск выполняется только в корневой папке</a:t>
            </a:r>
          </a:p>
          <a:p>
            <a:pPr marL="228600" marR="0" lvl="0" indent="-22860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ru-RU" altLang="ru-RU" sz="1800" b="0" i="0" u="none" strike="noStrike" kern="1200" cap="none" spc="0" normalizeH="0" baseline="0" noProof="0" dirty="0">
                <a:ln>
                  <a:noFill/>
                </a:ln>
                <a:solidFill>
                  <a:schemeClr val="tx1">
                    <a:lumMod val="50000"/>
                  </a:schemeClr>
                </a:solidFill>
                <a:effectLst/>
                <a:uLnTx/>
                <a:uFillTx/>
                <a:latin typeface="+mj-lt"/>
                <a:ea typeface="+mn-ea"/>
                <a:cs typeface="+mn-cs"/>
              </a:rPr>
              <a:t>Реомендованное имя файла для запуска задач = </a:t>
            </a:r>
            <a:r>
              <a:rPr kumimoji="0" lang="en-US" altLang="ru-RU" sz="1800" b="0" i="0" u="none" strike="noStrike" kern="1200" cap="none" spc="0" normalizeH="0" baseline="0" noProof="0" dirty="0">
                <a:ln>
                  <a:noFill/>
                </a:ln>
                <a:solidFill>
                  <a:schemeClr val="tx1">
                    <a:lumMod val="50000"/>
                  </a:schemeClr>
                </a:solidFill>
                <a:effectLst/>
                <a:uLnTx/>
                <a:uFillTx/>
                <a:latin typeface="+mj-lt"/>
                <a:ea typeface="+mn-ea"/>
                <a:cs typeface="+mn-cs"/>
              </a:rPr>
              <a:t>run.cmd</a:t>
            </a:r>
            <a:endParaRPr kumimoji="0" lang="ru-RU" altLang="ru-RU" sz="1800" b="0" i="0" u="none" strike="noStrike" kern="1200" cap="none" spc="0" normalizeH="0" baseline="0" noProof="0" dirty="0">
              <a:ln>
                <a:noFill/>
              </a:ln>
              <a:solidFill>
                <a:schemeClr val="tx1">
                  <a:lumMod val="50000"/>
                </a:schemeClr>
              </a:solidFill>
              <a:effectLst/>
              <a:uLnTx/>
              <a:uFillTx/>
              <a:latin typeface="+mj-lt"/>
              <a:ea typeface="+mn-ea"/>
              <a:cs typeface="+mn-cs"/>
            </a:endParaRPr>
          </a:p>
        </p:txBody>
      </p:sp>
    </p:spTree>
    <p:extLst>
      <p:ext uri="{BB962C8B-B14F-4D97-AF65-F5344CB8AC3E}">
        <p14:creationId xmlns:p14="http://schemas.microsoft.com/office/powerpoint/2010/main" val="11900864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379274" y="1460408"/>
            <a:ext cx="8621501" cy="2364049"/>
          </a:xfrm>
        </p:spPr>
        <p:txBody>
          <a:bodyPr>
            <a:noAutofit/>
          </a:bodyPr>
          <a:lstStyle/>
          <a:p>
            <a:pPr lvl="0" algn="l">
              <a:lnSpc>
                <a:spcPct val="120000"/>
              </a:lnSpc>
            </a:pPr>
            <a:r>
              <a:rPr lang="en-US" sz="3200" dirty="0">
                <a:latin typeface="Arial" panose="020B0604020202020204" pitchFamily="34" charset="0"/>
                <a:cs typeface="Arial" panose="020B0604020202020204" pitchFamily="34" charset="0"/>
              </a:rPr>
              <a:t>DNS level :</a:t>
            </a:r>
          </a:p>
          <a:p>
            <a:pPr marL="742950" lvl="1" indent="-285750" algn="l">
              <a:lnSpc>
                <a:spcPct val="120000"/>
              </a:lnSpc>
              <a:buFont typeface="Arial" panose="020B0604020202020204" pitchFamily="34" charset="0"/>
              <a:buChar char="•"/>
            </a:pPr>
            <a:r>
              <a:rPr lang="en-US" sz="3200" dirty="0">
                <a:latin typeface="Arial" panose="020B0604020202020204" pitchFamily="34" charset="0"/>
                <a:cs typeface="Arial" panose="020B0604020202020204" pitchFamily="34" charset="0"/>
              </a:rPr>
              <a:t>Azure DNS</a:t>
            </a:r>
          </a:p>
          <a:p>
            <a:pPr marL="742950" lvl="1" indent="-285750" algn="l">
              <a:lnSpc>
                <a:spcPct val="120000"/>
              </a:lnSpc>
              <a:buFont typeface="Arial" panose="020B0604020202020204" pitchFamily="34" charset="0"/>
              <a:buChar char="•"/>
            </a:pPr>
            <a:r>
              <a:rPr lang="en-US" sz="3200" dirty="0">
                <a:latin typeface="Arial" panose="020B0604020202020204" pitchFamily="34" charset="0"/>
                <a:cs typeface="Arial" panose="020B0604020202020204" pitchFamily="34" charset="0"/>
              </a:rPr>
              <a:t>Traffic Manager</a:t>
            </a:r>
          </a:p>
          <a:p>
            <a:pPr lvl="0" algn="l">
              <a:lnSpc>
                <a:spcPct val="120000"/>
              </a:lnSpc>
            </a:pPr>
            <a:r>
              <a:rPr lang="en-US" sz="3200" dirty="0">
                <a:latin typeface="Arial" panose="020B0604020202020204" pitchFamily="34" charset="0"/>
                <a:cs typeface="Arial" panose="020B0604020202020204" pitchFamily="34" charset="0"/>
              </a:rPr>
              <a:t>Application level:</a:t>
            </a:r>
          </a:p>
          <a:p>
            <a:pPr marL="742950" lvl="1" indent="-285750" algn="l">
              <a:lnSpc>
                <a:spcPct val="120000"/>
              </a:lnSpc>
              <a:buFont typeface="Arial" panose="020B0604020202020204" pitchFamily="34" charset="0"/>
              <a:buChar char="•"/>
            </a:pPr>
            <a:r>
              <a:rPr lang="en-US" sz="3200" dirty="0">
                <a:latin typeface="Arial" panose="020B0604020202020204" pitchFamily="34" charset="0"/>
                <a:cs typeface="Arial" panose="020B0604020202020204" pitchFamily="34" charset="0"/>
              </a:rPr>
              <a:t>Azure Internal Load Balancer ( ALB )</a:t>
            </a:r>
          </a:p>
          <a:p>
            <a:pPr marL="742950" lvl="1" indent="-285750" algn="l">
              <a:lnSpc>
                <a:spcPct val="120000"/>
              </a:lnSpc>
              <a:buFont typeface="Arial" panose="020B0604020202020204" pitchFamily="34" charset="0"/>
              <a:buChar char="•"/>
            </a:pPr>
            <a:r>
              <a:rPr lang="en-US" sz="3200" dirty="0">
                <a:latin typeface="Arial" panose="020B0604020202020204" pitchFamily="34" charset="0"/>
                <a:cs typeface="Arial" panose="020B0604020202020204" pitchFamily="34" charset="0"/>
              </a:rPr>
              <a:t>Application Gateway</a:t>
            </a:r>
          </a:p>
          <a:p>
            <a:pPr marL="742950" lvl="1" indent="-285750" algn="l">
              <a:lnSpc>
                <a:spcPct val="120000"/>
              </a:lnSpc>
              <a:buFont typeface="Arial" panose="020B0604020202020204" pitchFamily="34" charset="0"/>
              <a:buChar char="•"/>
            </a:pPr>
            <a:r>
              <a:rPr lang="en-US" sz="3200" dirty="0">
                <a:latin typeface="Arial" panose="020B0604020202020204" pitchFamily="34" charset="0"/>
                <a:cs typeface="Arial" panose="020B0604020202020204" pitchFamily="34" charset="0"/>
              </a:rPr>
              <a:t>Web Application Firewall (WAF)</a:t>
            </a:r>
          </a:p>
          <a:p>
            <a:pPr lvl="0" algn="l">
              <a:lnSpc>
                <a:spcPct val="120000"/>
              </a:lnSpc>
            </a:pPr>
            <a:endParaRPr lang="ru-RU" sz="3200" dirty="0">
              <a:latin typeface="Arial" panose="020B0604020202020204" pitchFamily="34" charset="0"/>
              <a:cs typeface="Arial" panose="020B0604020202020204" pitchFamily="34" charset="0"/>
            </a:endParaRPr>
          </a:p>
        </p:txBody>
      </p:sp>
      <p:sp>
        <p:nvSpPr>
          <p:cNvPr id="4" name="Title 3"/>
          <p:cNvSpPr>
            <a:spLocks noGrp="1"/>
          </p:cNvSpPr>
          <p:nvPr>
            <p:ph type="ctrTitle"/>
          </p:nvPr>
        </p:nvSpPr>
        <p:spPr>
          <a:xfrm>
            <a:off x="-789411" y="394705"/>
            <a:ext cx="12064818" cy="552587"/>
          </a:xfrm>
        </p:spPr>
        <p:txBody>
          <a:bodyPr>
            <a:noAutofit/>
          </a:bodyPr>
          <a:lstStyle/>
          <a:p>
            <a:r>
              <a:rPr lang="en-US" dirty="0"/>
              <a:t>High availability services</a:t>
            </a:r>
            <a:endParaRPr lang="ru-RU" dirty="0"/>
          </a:p>
        </p:txBody>
      </p:sp>
    </p:spTree>
    <p:extLst>
      <p:ext uri="{BB962C8B-B14F-4D97-AF65-F5344CB8AC3E}">
        <p14:creationId xmlns:p14="http://schemas.microsoft.com/office/powerpoint/2010/main" val="390469064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36575" y="288925"/>
            <a:ext cx="11655425" cy="900113"/>
          </a:xfrm>
          <a:prstGeom prst="rect">
            <a:avLst/>
          </a:prstGeom>
        </p:spPr>
        <p:txBody>
          <a:bodyPr/>
          <a:lstStyle/>
          <a:p>
            <a:r>
              <a:rPr lang="ru-RU" dirty="0"/>
              <a:t>Размещение внутри сайта</a:t>
            </a:r>
          </a:p>
        </p:txBody>
      </p:sp>
      <p:sp>
        <p:nvSpPr>
          <p:cNvPr id="3" name="Content Placeholder 2"/>
          <p:cNvSpPr>
            <a:spLocks noGrp="1"/>
          </p:cNvSpPr>
          <p:nvPr>
            <p:ph idx="4294967295"/>
          </p:nvPr>
        </p:nvSpPr>
        <p:spPr>
          <a:xfrm>
            <a:off x="536575" y="1224684"/>
            <a:ext cx="11412970" cy="5061815"/>
          </a:xfrm>
          <a:prstGeom prst="rect">
            <a:avLst/>
          </a:prstGeom>
        </p:spPr>
        <p:txBody>
          <a:bodyPr/>
          <a:lstStyle/>
          <a:p>
            <a:r>
              <a:rPr lang="ru-RU" sz="2000" dirty="0"/>
              <a:t>Файловая система</a:t>
            </a:r>
            <a:r>
              <a:rPr lang="en-US" sz="2000" dirty="0"/>
              <a:t>: site\</a:t>
            </a:r>
            <a:r>
              <a:rPr lang="en-US" sz="2000" dirty="0" err="1"/>
              <a:t>wwwroot</a:t>
            </a:r>
            <a:r>
              <a:rPr lang="en-US" sz="2000" dirty="0"/>
              <a:t>\</a:t>
            </a:r>
            <a:r>
              <a:rPr lang="en-US" sz="2000" dirty="0" err="1"/>
              <a:t>App_Data</a:t>
            </a:r>
            <a:r>
              <a:rPr lang="en-US" sz="2000" dirty="0"/>
              <a:t>\jobs\{job type}\{job name}</a:t>
            </a:r>
          </a:p>
          <a:p>
            <a:r>
              <a:rPr lang="ru-RU" sz="2000" dirty="0"/>
              <a:t>Снаружи</a:t>
            </a:r>
            <a:r>
              <a:rPr lang="en-US" sz="2000" dirty="0"/>
              <a:t> (</a:t>
            </a:r>
            <a:r>
              <a:rPr lang="ru-RU" sz="2000" dirty="0"/>
              <a:t>через </a:t>
            </a:r>
            <a:r>
              <a:rPr lang="en-US" sz="2000" dirty="0"/>
              <a:t>POST) </a:t>
            </a:r>
            <a:r>
              <a:rPr lang="en-US" sz="2000" b="1" u="sng" dirty="0"/>
              <a:t>https://{sitename}.scm.azurewebsites.net/api/webjobs/triggered/{webjobname}/run</a:t>
            </a:r>
          </a:p>
          <a:p>
            <a:r>
              <a:rPr lang="ru-RU" sz="2000" dirty="0"/>
              <a:t>Веб интерфейс</a:t>
            </a:r>
            <a:r>
              <a:rPr lang="en-US" sz="2000" dirty="0"/>
              <a:t>: </a:t>
            </a:r>
            <a:r>
              <a:rPr lang="ru-RU" sz="2000" dirty="0"/>
              <a:t> </a:t>
            </a:r>
            <a:r>
              <a:rPr lang="en-US" sz="2000" b="1" u="sng" dirty="0"/>
              <a:t>https://{sitename}.scm.azurewebsites.net/azurejobs/#/jobs</a:t>
            </a:r>
            <a:endParaRPr lang="ru-RU" sz="2000" b="1" u="sng" dirty="0"/>
          </a:p>
          <a:p>
            <a:r>
              <a:rPr lang="ru-RU" sz="2000" dirty="0"/>
              <a:t>Данные веб-сайта доступны</a:t>
            </a:r>
            <a:r>
              <a:rPr lang="en-US" sz="2000" dirty="0"/>
              <a:t>:</a:t>
            </a:r>
            <a:r>
              <a:rPr lang="ru-RU" sz="2000" dirty="0"/>
              <a:t> </a:t>
            </a:r>
            <a:r>
              <a:rPr lang="en-US" sz="2000" dirty="0"/>
              <a:t>d:\home ( </a:t>
            </a:r>
            <a:r>
              <a:rPr lang="ru-RU" sz="2000" dirty="0"/>
              <a:t>%</a:t>
            </a:r>
            <a:r>
              <a:rPr lang="en-US" sz="2000" dirty="0"/>
              <a:t>HOME</a:t>
            </a:r>
            <a:r>
              <a:rPr lang="ru-RU" sz="2000" dirty="0"/>
              <a:t>%</a:t>
            </a:r>
            <a:r>
              <a:rPr lang="en-US" sz="2000" dirty="0"/>
              <a:t> )</a:t>
            </a:r>
          </a:p>
          <a:p>
            <a:r>
              <a:rPr lang="ru-RU" sz="2000" dirty="0"/>
              <a:t>При запуске </a:t>
            </a:r>
            <a:r>
              <a:rPr lang="en-US" sz="2000" dirty="0" err="1"/>
              <a:t>WebJobs</a:t>
            </a:r>
            <a:r>
              <a:rPr lang="en-US" sz="2000" dirty="0"/>
              <a:t> </a:t>
            </a:r>
            <a:r>
              <a:rPr lang="ru-RU" sz="2000" dirty="0"/>
              <a:t>копируется во временную папку ( см %</a:t>
            </a:r>
            <a:r>
              <a:rPr lang="en-US" sz="2000" dirty="0"/>
              <a:t>WEBJOBS_PATH</a:t>
            </a:r>
            <a:r>
              <a:rPr lang="ru-RU" sz="2000" dirty="0"/>
              <a:t>% )</a:t>
            </a:r>
            <a:r>
              <a:rPr lang="en-US" sz="2000" dirty="0"/>
              <a:t> </a:t>
            </a:r>
            <a:r>
              <a:rPr lang="ru-RU" sz="2000" dirty="0"/>
              <a:t>и там запускается</a:t>
            </a:r>
          </a:p>
          <a:p>
            <a:r>
              <a:rPr lang="ru-RU" sz="2000" dirty="0"/>
              <a:t>Для хранения и обработки данных рекомендуется использовать папку</a:t>
            </a:r>
            <a:r>
              <a:rPr lang="en-US" sz="2000" dirty="0"/>
              <a:t>:</a:t>
            </a:r>
            <a:endParaRPr lang="ru-RU" sz="2000" dirty="0"/>
          </a:p>
          <a:p>
            <a:pPr marL="0" indent="0">
              <a:buNone/>
            </a:pPr>
            <a:r>
              <a:rPr lang="en-US" sz="2000" dirty="0"/>
              <a:t>	%WEBROOT_PATH%\</a:t>
            </a:r>
            <a:r>
              <a:rPr lang="en-US" sz="2000" dirty="0" err="1"/>
              <a:t>App_Data</a:t>
            </a:r>
            <a:r>
              <a:rPr lang="en-US" sz="2000" dirty="0"/>
              <a:t>\jobs\%WEBJOBS_TYPE%\%WEBJOBS_NAME%</a:t>
            </a:r>
            <a:r>
              <a:rPr lang="ru-RU" sz="2000" dirty="0"/>
              <a:t> </a:t>
            </a:r>
            <a:endParaRPr lang="en-US" sz="2000" dirty="0"/>
          </a:p>
          <a:p>
            <a:pPr marL="0" indent="0">
              <a:buNone/>
            </a:pPr>
            <a:r>
              <a:rPr lang="ru-RU" sz="2000" dirty="0"/>
              <a:t>или</a:t>
            </a:r>
            <a:r>
              <a:rPr lang="en-US" sz="2000" dirty="0"/>
              <a:t>       %WEBJOBS_DATA_PATH%</a:t>
            </a:r>
          </a:p>
          <a:p>
            <a:r>
              <a:rPr lang="ru-RU" sz="2000" dirty="0"/>
              <a:t>Настройки конфигурирования</a:t>
            </a:r>
            <a:r>
              <a:rPr lang="en-US" sz="2000" dirty="0"/>
              <a:t> (GET)</a:t>
            </a:r>
            <a:r>
              <a:rPr lang="ru-RU" sz="2000" dirty="0"/>
              <a:t> </a:t>
            </a:r>
            <a:r>
              <a:rPr lang="en-US" sz="2000" dirty="0"/>
              <a:t>: </a:t>
            </a:r>
            <a:r>
              <a:rPr lang="en-US" sz="2000" b="1" u="sng" dirty="0"/>
              <a:t>https://{sitename}.scm.azurewebsites.net/api/webjobs</a:t>
            </a:r>
            <a:endParaRPr lang="ru-RU" sz="2000" b="1" u="sng" dirty="0"/>
          </a:p>
          <a:p>
            <a:endParaRPr lang="en-US" sz="2000" dirty="0"/>
          </a:p>
          <a:p>
            <a:pPr marL="0" indent="0">
              <a:buNone/>
            </a:pPr>
            <a:endParaRPr lang="en-US" sz="2000" dirty="0"/>
          </a:p>
        </p:txBody>
      </p:sp>
    </p:spTree>
    <p:extLst>
      <p:ext uri="{BB962C8B-B14F-4D97-AF65-F5344CB8AC3E}">
        <p14:creationId xmlns:p14="http://schemas.microsoft.com/office/powerpoint/2010/main" val="106285152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36575" y="288925"/>
            <a:ext cx="11655425" cy="900113"/>
          </a:xfrm>
          <a:prstGeom prst="rect">
            <a:avLst/>
          </a:prstGeom>
        </p:spPr>
        <p:txBody>
          <a:bodyPr/>
          <a:lstStyle/>
          <a:p>
            <a:r>
              <a:rPr lang="ru-RU" dirty="0"/>
              <a:t>Настройки</a:t>
            </a:r>
          </a:p>
        </p:txBody>
      </p:sp>
      <p:sp>
        <p:nvSpPr>
          <p:cNvPr id="3" name="Content Placeholder 2"/>
          <p:cNvSpPr>
            <a:spLocks noGrp="1"/>
          </p:cNvSpPr>
          <p:nvPr>
            <p:ph idx="4294967295"/>
          </p:nvPr>
        </p:nvSpPr>
        <p:spPr>
          <a:xfrm>
            <a:off x="536575" y="1224684"/>
            <a:ext cx="11412970" cy="5061815"/>
          </a:xfrm>
          <a:prstGeom prst="rect">
            <a:avLst/>
          </a:prstGeom>
        </p:spPr>
        <p:txBody>
          <a:bodyPr/>
          <a:lstStyle/>
          <a:p>
            <a:r>
              <a:rPr lang="en-US" sz="2000" b="1" dirty="0">
                <a:latin typeface="+mj-lt"/>
              </a:rPr>
              <a:t>WEBJOBS_RESTART_TIME</a:t>
            </a:r>
            <a:r>
              <a:rPr lang="en-US" sz="2000" dirty="0">
                <a:latin typeface="+mj-lt"/>
              </a:rPr>
              <a:t> </a:t>
            </a:r>
            <a:r>
              <a:rPr lang="ru-RU" sz="2000" dirty="0">
                <a:latin typeface="+mj-lt"/>
              </a:rPr>
              <a:t>– время рестарта в секундах, после завершения предыдещего запуска ( независимо от статуса завершения ) – только для </a:t>
            </a:r>
            <a:r>
              <a:rPr lang="en-US" sz="2000" dirty="0">
                <a:latin typeface="+mj-lt"/>
              </a:rPr>
              <a:t>continuous jobs</a:t>
            </a:r>
            <a:endParaRPr lang="ru-RU" sz="2000" dirty="0">
              <a:latin typeface="+mj-lt"/>
            </a:endParaRPr>
          </a:p>
          <a:p>
            <a:r>
              <a:rPr lang="en-US" sz="2000" b="1" dirty="0">
                <a:latin typeface="+mj-lt"/>
              </a:rPr>
              <a:t>WEBJOBS_IDLE_TIMEOUT </a:t>
            </a:r>
            <a:r>
              <a:rPr lang="ru-RU" sz="2000" dirty="0">
                <a:latin typeface="+mj-lt"/>
              </a:rPr>
              <a:t>– время бездействия в секундах, при превышении этого времении задача будет принудительно остановлена. Бездействие определяется по отсутствию нагрузки на </a:t>
            </a:r>
            <a:r>
              <a:rPr lang="en-US" sz="2000" dirty="0">
                <a:latin typeface="+mj-lt"/>
              </a:rPr>
              <a:t>CPU </a:t>
            </a:r>
            <a:r>
              <a:rPr lang="ru-RU" sz="2000" dirty="0">
                <a:latin typeface="+mj-lt"/>
              </a:rPr>
              <a:t>и операциям ввода-вывода на консоль</a:t>
            </a:r>
            <a:r>
              <a:rPr lang="en-US" sz="2000" dirty="0">
                <a:latin typeface="+mj-lt"/>
              </a:rPr>
              <a:t>/</a:t>
            </a:r>
            <a:r>
              <a:rPr lang="ru-RU" sz="2000" dirty="0">
                <a:latin typeface="+mj-lt"/>
              </a:rPr>
              <a:t>логи. Только для </a:t>
            </a:r>
            <a:r>
              <a:rPr lang="en-US" sz="2000" dirty="0">
                <a:latin typeface="+mj-lt"/>
              </a:rPr>
              <a:t>triggered jobs</a:t>
            </a:r>
          </a:p>
          <a:p>
            <a:r>
              <a:rPr lang="en-US" sz="2000" b="1" dirty="0">
                <a:latin typeface="+mj-lt"/>
              </a:rPr>
              <a:t>WEBJOBS_HISTORY_SIZE – </a:t>
            </a:r>
            <a:r>
              <a:rPr lang="ru-RU" sz="2000" dirty="0">
                <a:latin typeface="+mj-lt"/>
              </a:rPr>
              <a:t>размер истории запусков, только для </a:t>
            </a:r>
            <a:r>
              <a:rPr lang="en-US" sz="2000" dirty="0">
                <a:latin typeface="+mj-lt"/>
              </a:rPr>
              <a:t>triggered jobs</a:t>
            </a:r>
            <a:endParaRPr lang="en-US" sz="2000" b="1" dirty="0">
              <a:latin typeface="+mj-lt"/>
            </a:endParaRPr>
          </a:p>
          <a:p>
            <a:r>
              <a:rPr lang="en-US" sz="2000" b="1" dirty="0">
                <a:latin typeface="+mj-lt"/>
              </a:rPr>
              <a:t>WEBJOBS_STOPPED – </a:t>
            </a:r>
            <a:r>
              <a:rPr lang="ru-RU" sz="2000" dirty="0">
                <a:latin typeface="+mj-lt"/>
              </a:rPr>
              <a:t>если установлено в 1, то запуск задач запрещен и все задачи (включая уже запущенные ) принудительно останавливаются.</a:t>
            </a:r>
          </a:p>
          <a:p>
            <a:endParaRPr lang="en-US" sz="2000" dirty="0">
              <a:latin typeface="+mj-lt"/>
            </a:endParaRPr>
          </a:p>
          <a:p>
            <a:pPr marL="0" indent="0">
              <a:buNone/>
            </a:pPr>
            <a:endParaRPr lang="en-US" sz="2000" dirty="0">
              <a:latin typeface="+mj-lt"/>
            </a:endParaRPr>
          </a:p>
        </p:txBody>
      </p:sp>
    </p:spTree>
    <p:extLst>
      <p:ext uri="{BB962C8B-B14F-4D97-AF65-F5344CB8AC3E}">
        <p14:creationId xmlns:p14="http://schemas.microsoft.com/office/powerpoint/2010/main" val="177383323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36575" y="288925"/>
            <a:ext cx="11655425" cy="900113"/>
          </a:xfrm>
          <a:prstGeom prst="rect">
            <a:avLst/>
          </a:prstGeom>
        </p:spPr>
        <p:txBody>
          <a:bodyPr/>
          <a:lstStyle/>
          <a:p>
            <a:r>
              <a:rPr lang="ru-RU" dirty="0"/>
              <a:t>Управление остановкой задач</a:t>
            </a:r>
          </a:p>
        </p:txBody>
      </p:sp>
      <p:sp>
        <p:nvSpPr>
          <p:cNvPr id="3" name="Content Placeholder 2"/>
          <p:cNvSpPr>
            <a:spLocks noGrp="1"/>
          </p:cNvSpPr>
          <p:nvPr>
            <p:ph idx="4294967295"/>
          </p:nvPr>
        </p:nvSpPr>
        <p:spPr>
          <a:xfrm>
            <a:off x="536575" y="1224684"/>
            <a:ext cx="11412970" cy="5061815"/>
          </a:xfrm>
          <a:prstGeom prst="rect">
            <a:avLst/>
          </a:prstGeom>
        </p:spPr>
        <p:txBody>
          <a:bodyPr/>
          <a:lstStyle/>
          <a:p>
            <a:pPr marL="0" indent="0">
              <a:buNone/>
            </a:pPr>
            <a:r>
              <a:rPr lang="ru-RU" sz="2000" dirty="0">
                <a:latin typeface="+mj-lt"/>
              </a:rPr>
              <a:t>В ряде случаев требуется принудительная остановка задачи и в этом случае существуем механизм сообщения задаче о такой остановке перед тем как она будет удалена.</a:t>
            </a:r>
          </a:p>
          <a:p>
            <a:pPr marL="0" indent="0">
              <a:buNone/>
            </a:pPr>
            <a:r>
              <a:rPr lang="ru-RU" sz="2000" dirty="0">
                <a:latin typeface="+mj-lt"/>
              </a:rPr>
              <a:t>Это может происходить в случаях</a:t>
            </a:r>
            <a:r>
              <a:rPr lang="en-US" sz="2000" dirty="0">
                <a:latin typeface="+mj-lt"/>
              </a:rPr>
              <a:t>:</a:t>
            </a:r>
          </a:p>
          <a:p>
            <a:r>
              <a:rPr lang="ru-RU" sz="2000" dirty="0">
                <a:latin typeface="+mj-lt"/>
              </a:rPr>
              <a:t>Рестарта</a:t>
            </a:r>
            <a:r>
              <a:rPr lang="en-US" sz="2000" dirty="0">
                <a:latin typeface="+mj-lt"/>
              </a:rPr>
              <a:t>/</a:t>
            </a:r>
            <a:r>
              <a:rPr lang="ru-RU" sz="2000" dirty="0">
                <a:latin typeface="+mj-lt"/>
              </a:rPr>
              <a:t>остановки</a:t>
            </a:r>
            <a:r>
              <a:rPr lang="en-US" sz="2000" dirty="0">
                <a:latin typeface="+mj-lt"/>
              </a:rPr>
              <a:t>/</a:t>
            </a:r>
            <a:r>
              <a:rPr lang="ru-RU" sz="2000" dirty="0">
                <a:latin typeface="+mj-lt"/>
              </a:rPr>
              <a:t>изменение настроек веб-сайта</a:t>
            </a:r>
            <a:r>
              <a:rPr lang="en-US" sz="2000" dirty="0">
                <a:latin typeface="+mj-lt"/>
              </a:rPr>
              <a:t>/</a:t>
            </a:r>
            <a:r>
              <a:rPr lang="en-US" sz="2000" dirty="0" err="1">
                <a:latin typeface="+mj-lt"/>
              </a:rPr>
              <a:t>web.config</a:t>
            </a:r>
            <a:endParaRPr lang="ru-RU" sz="2000" dirty="0">
              <a:latin typeface="+mj-lt"/>
            </a:endParaRPr>
          </a:p>
          <a:p>
            <a:r>
              <a:rPr lang="ru-RU" sz="2000" dirty="0">
                <a:latin typeface="+mj-lt"/>
              </a:rPr>
              <a:t>Остановки задачи ( через </a:t>
            </a:r>
            <a:r>
              <a:rPr lang="en-US" sz="2000" dirty="0">
                <a:latin typeface="+mj-lt"/>
              </a:rPr>
              <a:t>API )</a:t>
            </a:r>
          </a:p>
          <a:p>
            <a:r>
              <a:rPr lang="ru-RU" sz="2000" dirty="0">
                <a:latin typeface="+mj-lt"/>
              </a:rPr>
              <a:t>Обновления файлов </a:t>
            </a:r>
            <a:r>
              <a:rPr lang="en-US" sz="2000" dirty="0" err="1">
                <a:latin typeface="+mj-lt"/>
              </a:rPr>
              <a:t>webjob</a:t>
            </a:r>
            <a:endParaRPr lang="en-US" sz="2000" dirty="0">
              <a:latin typeface="+mj-lt"/>
            </a:endParaRPr>
          </a:p>
          <a:p>
            <a:pPr marL="0" indent="0">
              <a:buNone/>
            </a:pPr>
            <a:r>
              <a:rPr lang="ru-RU" sz="2000" dirty="0">
                <a:latin typeface="+mj-lt"/>
              </a:rPr>
              <a:t>Как это работает</a:t>
            </a:r>
            <a:r>
              <a:rPr lang="en-US" sz="2000" dirty="0">
                <a:latin typeface="+mj-lt"/>
              </a:rPr>
              <a:t>:</a:t>
            </a:r>
          </a:p>
          <a:p>
            <a:r>
              <a:rPr lang="en-US" sz="2000" dirty="0">
                <a:latin typeface="+mj-lt"/>
              </a:rPr>
              <a:t>Continuous : </a:t>
            </a:r>
            <a:r>
              <a:rPr lang="ru-RU" sz="2000" dirty="0">
                <a:latin typeface="+mj-lt"/>
              </a:rPr>
              <a:t>если требуется принудительная остановка то создается файл </a:t>
            </a:r>
            <a:r>
              <a:rPr lang="en-US" sz="2000" dirty="0">
                <a:latin typeface="+mj-lt"/>
              </a:rPr>
              <a:t>%WEBJOBS_SHUTDOWN_FILE%</a:t>
            </a:r>
            <a:r>
              <a:rPr lang="ru-RU" sz="2000" dirty="0">
                <a:latin typeface="+mj-lt"/>
              </a:rPr>
              <a:t> и задаче дается 5 секунд на остановку. Соответственно внутри задачи должен быть мониторинг наличия этого файла как флага принудительной остановки через 5 секунд</a:t>
            </a:r>
            <a:endParaRPr lang="en-US" sz="2000" dirty="0">
              <a:latin typeface="+mj-lt"/>
            </a:endParaRPr>
          </a:p>
          <a:p>
            <a:r>
              <a:rPr lang="en-US" sz="2000" dirty="0">
                <a:latin typeface="+mj-lt"/>
              </a:rPr>
              <a:t>Triggered: </a:t>
            </a:r>
            <a:r>
              <a:rPr lang="ru-RU" sz="2000" dirty="0">
                <a:latin typeface="+mj-lt"/>
              </a:rPr>
              <a:t>по умолчанию 30 секунд ожидания</a:t>
            </a:r>
            <a:endParaRPr lang="en-US" sz="2000" dirty="0">
              <a:latin typeface="+mj-lt"/>
            </a:endParaRPr>
          </a:p>
        </p:txBody>
      </p:sp>
    </p:spTree>
    <p:extLst>
      <p:ext uri="{BB962C8B-B14F-4D97-AF65-F5344CB8AC3E}">
        <p14:creationId xmlns:p14="http://schemas.microsoft.com/office/powerpoint/2010/main" val="293692382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36575" y="288925"/>
            <a:ext cx="11655425" cy="900113"/>
          </a:xfrm>
          <a:prstGeom prst="rect">
            <a:avLst/>
          </a:prstGeom>
        </p:spPr>
        <p:txBody>
          <a:bodyPr/>
          <a:lstStyle/>
          <a:p>
            <a:r>
              <a:rPr lang="ru-RU" dirty="0"/>
              <a:t>Управление запуском через </a:t>
            </a:r>
            <a:r>
              <a:rPr lang="en-US" dirty="0" err="1"/>
              <a:t>settings.job</a:t>
            </a:r>
            <a:endParaRPr lang="ru-RU" dirty="0"/>
          </a:p>
        </p:txBody>
      </p:sp>
      <p:sp>
        <p:nvSpPr>
          <p:cNvPr id="3" name="Content Placeholder 2"/>
          <p:cNvSpPr>
            <a:spLocks noGrp="1"/>
          </p:cNvSpPr>
          <p:nvPr>
            <p:ph idx="4294967295"/>
          </p:nvPr>
        </p:nvSpPr>
        <p:spPr>
          <a:xfrm>
            <a:off x="536575" y="1224684"/>
            <a:ext cx="11412970" cy="5061815"/>
          </a:xfrm>
          <a:prstGeom prst="rect">
            <a:avLst/>
          </a:prstGeom>
        </p:spPr>
        <p:txBody>
          <a:bodyPr/>
          <a:lstStyle/>
          <a:p>
            <a:pPr marL="0" indent="0">
              <a:buNone/>
            </a:pPr>
            <a:r>
              <a:rPr lang="ru-RU" sz="2000" dirty="0">
                <a:latin typeface="+mj-lt"/>
              </a:rPr>
              <a:t>Этот файл должен находится в корневой папке там же где и выполняемый файл.</a:t>
            </a:r>
          </a:p>
          <a:p>
            <a:r>
              <a:rPr lang="ru-RU" sz="2000" dirty="0">
                <a:latin typeface="+mj-lt"/>
              </a:rPr>
              <a:t>По умолчанию для всех задач ( кроме </a:t>
            </a:r>
            <a:r>
              <a:rPr lang="en-US" sz="2000" dirty="0">
                <a:latin typeface="+mj-lt"/>
              </a:rPr>
              <a:t>.JS )</a:t>
            </a:r>
            <a:r>
              <a:rPr lang="ru-RU" sz="2000" dirty="0">
                <a:latin typeface="+mj-lt"/>
              </a:rPr>
              <a:t> при каждом запуске выполняется копирование всех файлов в </a:t>
            </a:r>
            <a:r>
              <a:rPr lang="en-US" sz="2000" dirty="0">
                <a:latin typeface="+mj-lt"/>
              </a:rPr>
              <a:t> </a:t>
            </a:r>
            <a:r>
              <a:rPr lang="en-US" sz="2000" b="1" dirty="0">
                <a:latin typeface="+mj-lt"/>
              </a:rPr>
              <a:t>%TEMP%\jobs\{job type}\{job name}\{random name</a:t>
            </a:r>
            <a:r>
              <a:rPr lang="en-US" sz="2000" dirty="0">
                <a:latin typeface="+mj-lt"/>
              </a:rPr>
              <a:t>}</a:t>
            </a:r>
            <a:r>
              <a:rPr lang="ru-RU" sz="2000" dirty="0">
                <a:latin typeface="+mj-lt"/>
              </a:rPr>
              <a:t> </a:t>
            </a:r>
            <a:r>
              <a:rPr lang="en-US" sz="2000" dirty="0">
                <a:latin typeface="+mj-lt"/>
              </a:rPr>
              <a:t> </a:t>
            </a:r>
            <a:r>
              <a:rPr lang="ru-RU" sz="2000" dirty="0">
                <a:latin typeface="+mj-lt"/>
              </a:rPr>
              <a:t>где и происходит запуск задачи.</a:t>
            </a:r>
            <a:endParaRPr lang="en-US" sz="2000" dirty="0">
              <a:latin typeface="+mj-lt"/>
            </a:endParaRPr>
          </a:p>
          <a:p>
            <a:r>
              <a:rPr lang="ru-RU" sz="2000" dirty="0">
                <a:latin typeface="+mj-lt"/>
              </a:rPr>
              <a:t>Вторая опция называется </a:t>
            </a:r>
            <a:r>
              <a:rPr lang="en-US" sz="2000" dirty="0">
                <a:latin typeface="+mj-lt"/>
              </a:rPr>
              <a:t>in place </a:t>
            </a:r>
            <a:r>
              <a:rPr lang="ru-RU" sz="2000" dirty="0">
                <a:latin typeface="+mj-lt"/>
              </a:rPr>
              <a:t>– при этом запуск производится в том же месте  где выложен код </a:t>
            </a:r>
            <a:r>
              <a:rPr lang="en-US" sz="2000" dirty="0" err="1">
                <a:latin typeface="+mj-lt"/>
              </a:rPr>
              <a:t>webjobs</a:t>
            </a:r>
            <a:r>
              <a:rPr lang="ru-RU" sz="2000" dirty="0">
                <a:latin typeface="+mj-lt"/>
              </a:rPr>
              <a:t> (</a:t>
            </a:r>
            <a:r>
              <a:rPr lang="en-US" sz="2000" dirty="0">
                <a:latin typeface="+mj-lt"/>
              </a:rPr>
              <a:t> </a:t>
            </a:r>
            <a:r>
              <a:rPr lang="en-US" sz="2000" dirty="0" err="1">
                <a:latin typeface="+mj-lt"/>
              </a:rPr>
              <a:t>wwwroot</a:t>
            </a:r>
            <a:r>
              <a:rPr lang="en-US" sz="2000" dirty="0">
                <a:latin typeface="+mj-lt"/>
              </a:rPr>
              <a:t>/</a:t>
            </a:r>
            <a:r>
              <a:rPr lang="en-US" sz="2000" dirty="0" err="1">
                <a:latin typeface="+mj-lt"/>
              </a:rPr>
              <a:t>app_data</a:t>
            </a:r>
            <a:r>
              <a:rPr lang="en-US" sz="2000" dirty="0">
                <a:latin typeface="+mj-lt"/>
              </a:rPr>
              <a:t>/job,…. ) </a:t>
            </a:r>
            <a:r>
              <a:rPr lang="ru-RU" sz="2000" dirty="0">
                <a:latin typeface="+mj-lt"/>
              </a:rPr>
              <a:t>Это устанавливается в </a:t>
            </a:r>
            <a:r>
              <a:rPr lang="en-US" sz="2000" dirty="0" err="1">
                <a:latin typeface="+mj-lt"/>
              </a:rPr>
              <a:t>settings.job</a:t>
            </a:r>
            <a:r>
              <a:rPr lang="en-US" sz="2000" dirty="0">
                <a:latin typeface="+mj-lt"/>
              </a:rPr>
              <a:t> </a:t>
            </a:r>
            <a:r>
              <a:rPr lang="ru-RU" sz="2000" dirty="0">
                <a:latin typeface="+mj-lt"/>
              </a:rPr>
              <a:t>при помощи </a:t>
            </a:r>
            <a:r>
              <a:rPr lang="en-US" sz="2000" dirty="0">
                <a:latin typeface="+mj-lt"/>
              </a:rPr>
              <a:t>{ "</a:t>
            </a:r>
            <a:r>
              <a:rPr lang="en-US" sz="2000" dirty="0" err="1">
                <a:latin typeface="+mj-lt"/>
              </a:rPr>
              <a:t>is_in_place</a:t>
            </a:r>
            <a:r>
              <a:rPr lang="en-US" sz="2000" dirty="0">
                <a:latin typeface="+mj-lt"/>
              </a:rPr>
              <a:t>": true }</a:t>
            </a:r>
            <a:endParaRPr lang="ru-RU" sz="2000" dirty="0">
              <a:latin typeface="+mj-lt"/>
            </a:endParaRPr>
          </a:p>
          <a:p>
            <a:r>
              <a:rPr lang="ru-RU" sz="2000" dirty="0">
                <a:latin typeface="+mj-lt"/>
              </a:rPr>
              <a:t>Дополнительно в этом файле можно менять время ожидания принудительно остановки задач</a:t>
            </a:r>
          </a:p>
          <a:p>
            <a:pPr marL="0" indent="0">
              <a:buNone/>
            </a:pPr>
            <a:r>
              <a:rPr lang="ru-RU" sz="2000" dirty="0">
                <a:latin typeface="+mj-lt"/>
              </a:rPr>
              <a:t>	</a:t>
            </a:r>
            <a:r>
              <a:rPr lang="en-US" sz="2000" dirty="0">
                <a:latin typeface="+mj-lt"/>
              </a:rPr>
              <a:t>{ "</a:t>
            </a:r>
            <a:r>
              <a:rPr lang="en-US" sz="2000" dirty="0" err="1">
                <a:latin typeface="+mj-lt"/>
              </a:rPr>
              <a:t>stopping_wait_time</a:t>
            </a:r>
            <a:r>
              <a:rPr lang="en-US" sz="2000" dirty="0">
                <a:latin typeface="+mj-lt"/>
              </a:rPr>
              <a:t>": 60 }</a:t>
            </a:r>
          </a:p>
          <a:p>
            <a:pPr marL="0" indent="0">
              <a:buNone/>
            </a:pPr>
            <a:endParaRPr lang="en-US" sz="2000" dirty="0">
              <a:latin typeface="+mj-lt"/>
            </a:endParaRPr>
          </a:p>
        </p:txBody>
      </p:sp>
    </p:spTree>
    <p:extLst>
      <p:ext uri="{BB962C8B-B14F-4D97-AF65-F5344CB8AC3E}">
        <p14:creationId xmlns:p14="http://schemas.microsoft.com/office/powerpoint/2010/main" val="139019180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536575" y="288925"/>
            <a:ext cx="11655425" cy="900113"/>
          </a:xfrm>
          <a:prstGeom prst="rect">
            <a:avLst/>
          </a:prstGeom>
        </p:spPr>
        <p:txBody>
          <a:bodyPr/>
          <a:lstStyle/>
          <a:p>
            <a:r>
              <a:rPr lang="ru-RU" dirty="0"/>
              <a:t>Переменные окружения</a:t>
            </a:r>
          </a:p>
        </p:txBody>
      </p:sp>
      <p:graphicFrame>
        <p:nvGraphicFramePr>
          <p:cNvPr id="6" name="Table 5"/>
          <p:cNvGraphicFramePr>
            <a:graphicFrameLocks noGrp="1"/>
          </p:cNvGraphicFramePr>
          <p:nvPr>
            <p:extLst/>
          </p:nvPr>
        </p:nvGraphicFramePr>
        <p:xfrm>
          <a:off x="228602" y="1340426"/>
          <a:ext cx="11346870" cy="4391852"/>
        </p:xfrm>
        <a:graphic>
          <a:graphicData uri="http://schemas.openxmlformats.org/drawingml/2006/table">
            <a:tbl>
              <a:tblPr/>
              <a:tblGrid>
                <a:gridCol w="3782290">
                  <a:extLst>
                    <a:ext uri="{9D8B030D-6E8A-4147-A177-3AD203B41FA5}">
                      <a16:colId xmlns:a16="http://schemas.microsoft.com/office/drawing/2014/main" val="20000"/>
                    </a:ext>
                  </a:extLst>
                </a:gridCol>
                <a:gridCol w="3782290">
                  <a:extLst>
                    <a:ext uri="{9D8B030D-6E8A-4147-A177-3AD203B41FA5}">
                      <a16:colId xmlns:a16="http://schemas.microsoft.com/office/drawing/2014/main" val="20001"/>
                    </a:ext>
                  </a:extLst>
                </a:gridCol>
                <a:gridCol w="3782290">
                  <a:extLst>
                    <a:ext uri="{9D8B030D-6E8A-4147-A177-3AD203B41FA5}">
                      <a16:colId xmlns:a16="http://schemas.microsoft.com/office/drawing/2014/main" val="20002"/>
                    </a:ext>
                  </a:extLst>
                </a:gridCol>
              </a:tblGrid>
              <a:tr h="402996">
                <a:tc>
                  <a:txBody>
                    <a:bodyPr/>
                    <a:lstStyle/>
                    <a:p>
                      <a:r>
                        <a:rPr lang="en-US" sz="1800" dirty="0"/>
                        <a:t>Variable name </a:t>
                      </a:r>
                    </a:p>
                  </a:txBody>
                  <a:tcPr marL="43528" marR="43528" marT="21764" marB="217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a:t>Description </a:t>
                      </a:r>
                    </a:p>
                  </a:txBody>
                  <a:tcPr marL="43528" marR="43528" marT="21764" marB="217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a:t>Example </a:t>
                      </a:r>
                    </a:p>
                  </a:txBody>
                  <a:tcPr marL="43528" marR="43528" marT="21764" marB="217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30260">
                <a:tc>
                  <a:txBody>
                    <a:bodyPr/>
                    <a:lstStyle/>
                    <a:p>
                      <a:r>
                        <a:rPr lang="en-US" sz="1800"/>
                        <a:t>HOME </a:t>
                      </a:r>
                    </a:p>
                  </a:txBody>
                  <a:tcPr marL="43528" marR="43528" marT="21764" marB="217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a:t>Web site root directory </a:t>
                      </a:r>
                    </a:p>
                  </a:txBody>
                  <a:tcPr marL="43528" marR="43528" marT="21764" marB="217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a:t>D:\home </a:t>
                      </a:r>
                    </a:p>
                  </a:txBody>
                  <a:tcPr marL="43528" marR="43528" marT="21764" marB="217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30260">
                <a:tc>
                  <a:txBody>
                    <a:bodyPr/>
                    <a:lstStyle/>
                    <a:p>
                      <a:r>
                        <a:rPr lang="en-US" sz="1800"/>
                        <a:t>WEBJOBS_DATA_PATH </a:t>
                      </a:r>
                    </a:p>
                  </a:txBody>
                  <a:tcPr marL="43528" marR="43528" marT="21764" marB="217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a:t>Job data directory </a:t>
                      </a:r>
                    </a:p>
                  </a:txBody>
                  <a:tcPr marL="43528" marR="43528" marT="21764" marB="217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a:t>D:\home\data\jobs\type\name. </a:t>
                      </a:r>
                    </a:p>
                  </a:txBody>
                  <a:tcPr marL="43528" marR="43528" marT="21764" marB="217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30260">
                <a:tc>
                  <a:txBody>
                    <a:bodyPr/>
                    <a:lstStyle/>
                    <a:p>
                      <a:r>
                        <a:rPr lang="en-US" sz="1800"/>
                        <a:t>WEBJOBS_NAME </a:t>
                      </a:r>
                    </a:p>
                  </a:txBody>
                  <a:tcPr marL="43528" marR="43528" marT="21764" marB="217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a:t>Job name </a:t>
                      </a:r>
                    </a:p>
                  </a:txBody>
                  <a:tcPr marL="43528" marR="43528" marT="21764" marB="217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ru-RU" sz="1800"/>
                    </a:p>
                  </a:txBody>
                  <a:tcPr marL="43528" marR="43528" marT="21764" marB="217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576733">
                <a:tc>
                  <a:txBody>
                    <a:bodyPr/>
                    <a:lstStyle/>
                    <a:p>
                      <a:r>
                        <a:rPr lang="en-US" sz="1800" dirty="0"/>
                        <a:t>WEBJOBS_PATH </a:t>
                      </a:r>
                    </a:p>
                  </a:txBody>
                  <a:tcPr marL="43528" marR="43528" marT="21764" marB="217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a:t>Temporary directory, where job is running </a:t>
                      </a:r>
                    </a:p>
                  </a:txBody>
                  <a:tcPr marL="43528" marR="43528" marT="21764" marB="217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a:t>C:\DWASFiles\Sites\~1sitename\Temp\jobs\type\name\lpej4hrk.fks </a:t>
                      </a:r>
                    </a:p>
                  </a:txBody>
                  <a:tcPr marL="43528" marR="43528" marT="21764" marB="217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1316156">
                <a:tc>
                  <a:txBody>
                    <a:bodyPr/>
                    <a:lstStyle/>
                    <a:p>
                      <a:r>
                        <a:rPr lang="en-US" sz="1800" dirty="0"/>
                        <a:t>WEBJOBS_RUN_ID </a:t>
                      </a:r>
                    </a:p>
                  </a:txBody>
                  <a:tcPr marL="43528" marR="43528" marT="21764" marB="217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800"/>
                        <a:t>An unique ID of the job run (an UTC timestamp of the run). There’s a data folder created for every run in %WEBJOBS_DATA_PATH%\%WEBJOBS_RUN_ID% </a:t>
                      </a:r>
                    </a:p>
                  </a:txBody>
                  <a:tcPr marL="43528" marR="43528" marT="21764" marB="217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ru-RU" sz="1800" dirty="0"/>
                        <a:t>201409090707416329 </a:t>
                      </a:r>
                    </a:p>
                  </a:txBody>
                  <a:tcPr marL="43528" marR="43528" marT="21764" marB="217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330260">
                <a:tc>
                  <a:txBody>
                    <a:bodyPr/>
                    <a:lstStyle/>
                    <a:p>
                      <a:r>
                        <a:rPr lang="en-US" sz="1800"/>
                        <a:t>WEBJOBS_TYPE </a:t>
                      </a:r>
                    </a:p>
                  </a:txBody>
                  <a:tcPr marL="43528" marR="43528" marT="21764" marB="217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a:t>Job type </a:t>
                      </a:r>
                    </a:p>
                  </a:txBody>
                  <a:tcPr marL="43528" marR="43528" marT="21764" marB="217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a:t>triggered or continuous </a:t>
                      </a:r>
                    </a:p>
                  </a:txBody>
                  <a:tcPr marL="43528" marR="43528" marT="21764" marB="217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330260">
                <a:tc>
                  <a:txBody>
                    <a:bodyPr/>
                    <a:lstStyle/>
                    <a:p>
                      <a:r>
                        <a:rPr lang="en-US" sz="1800"/>
                        <a:t>WEBROOT_PATH </a:t>
                      </a:r>
                    </a:p>
                  </a:txBody>
                  <a:tcPr marL="43528" marR="43528" marT="21764" marB="217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a:t>Web site root directory </a:t>
                      </a:r>
                    </a:p>
                  </a:txBody>
                  <a:tcPr marL="43528" marR="43528" marT="21764" marB="217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a:t>D:\home\site\wwwroot </a:t>
                      </a:r>
                    </a:p>
                  </a:txBody>
                  <a:tcPr marL="43528" marR="43528" marT="21764" marB="217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330260">
                <a:tc>
                  <a:txBody>
                    <a:bodyPr/>
                    <a:lstStyle/>
                    <a:p>
                      <a:r>
                        <a:rPr lang="en-US" sz="1800"/>
                        <a:t>WEBSITE_SITE_NAME </a:t>
                      </a:r>
                    </a:p>
                  </a:txBody>
                  <a:tcPr marL="43528" marR="43528" marT="21764" marB="217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a:t>Web site name </a:t>
                      </a:r>
                    </a:p>
                  </a:txBody>
                  <a:tcPr marL="43528" marR="43528" marT="21764" marB="217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ru-RU" sz="1800" dirty="0"/>
                    </a:p>
                  </a:txBody>
                  <a:tcPr marL="43528" marR="43528" marT="21764" marB="217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76462909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41721" y="195406"/>
            <a:ext cx="11655425" cy="900113"/>
          </a:xfrm>
          <a:prstGeom prst="rect">
            <a:avLst/>
          </a:prstGeom>
        </p:spPr>
        <p:txBody>
          <a:bodyPr/>
          <a:lstStyle/>
          <a:p>
            <a:r>
              <a:rPr lang="ru-RU" dirty="0"/>
              <a:t>Пример</a:t>
            </a:r>
          </a:p>
        </p:txBody>
      </p:sp>
      <p:sp>
        <p:nvSpPr>
          <p:cNvPr id="3" name="Content Placeholder 2"/>
          <p:cNvSpPr>
            <a:spLocks noGrp="1"/>
          </p:cNvSpPr>
          <p:nvPr>
            <p:ph idx="4294967295"/>
          </p:nvPr>
        </p:nvSpPr>
        <p:spPr>
          <a:xfrm>
            <a:off x="263525" y="1095519"/>
            <a:ext cx="11928475" cy="5613400"/>
          </a:xfrm>
          <a:prstGeom prst="rect">
            <a:avLst/>
          </a:prstGeom>
        </p:spPr>
        <p:txBody>
          <a:bodyPr/>
          <a:lstStyle/>
          <a:p>
            <a:pPr marL="0" indent="0">
              <a:buNone/>
            </a:pPr>
            <a:r>
              <a:rPr lang="en-US" sz="1600" b="1" dirty="0">
                <a:latin typeface="+mj-lt"/>
              </a:rPr>
              <a:t>@echo off</a:t>
            </a:r>
          </a:p>
          <a:p>
            <a:pPr marL="0" indent="0">
              <a:buNone/>
            </a:pPr>
            <a:r>
              <a:rPr lang="en-US" sz="1600" b="1" dirty="0">
                <a:latin typeface="+mj-lt"/>
              </a:rPr>
              <a:t>set LOG=%WEBJOBS_DATA_PATH%\%WEBJOBS_RUN_ID%\session.log</a:t>
            </a:r>
          </a:p>
          <a:p>
            <a:pPr marL="0" indent="0">
              <a:buNone/>
            </a:pPr>
            <a:endParaRPr lang="en-US" sz="1600" b="1" dirty="0">
              <a:latin typeface="+mj-lt"/>
            </a:endParaRPr>
          </a:p>
          <a:p>
            <a:pPr marL="0" indent="0">
              <a:buNone/>
            </a:pPr>
            <a:r>
              <a:rPr lang="en-US" sz="1600" b="1" dirty="0">
                <a:latin typeface="+mj-lt"/>
              </a:rPr>
              <a:t>echo WEBJOBS_PATH is %WEBJOBS_PATH%</a:t>
            </a:r>
          </a:p>
          <a:p>
            <a:pPr marL="0" indent="0">
              <a:buNone/>
            </a:pPr>
            <a:r>
              <a:rPr lang="en-US" sz="1600" b="1" dirty="0">
                <a:latin typeface="+mj-lt"/>
              </a:rPr>
              <a:t>echo Running script... &gt;&gt; %LOG%</a:t>
            </a:r>
          </a:p>
          <a:p>
            <a:pPr marL="0" indent="0">
              <a:buNone/>
            </a:pPr>
            <a:r>
              <a:rPr lang="en-US" sz="1600" b="1" dirty="0">
                <a:latin typeface="+mj-lt"/>
              </a:rPr>
              <a:t>date &gt;&gt;%LOG%</a:t>
            </a:r>
          </a:p>
          <a:p>
            <a:pPr marL="0" indent="0">
              <a:buNone/>
            </a:pPr>
            <a:r>
              <a:rPr lang="en-US" sz="1600" b="1" dirty="0">
                <a:latin typeface="+mj-lt"/>
              </a:rPr>
              <a:t>set RESULT=%ERRORLEVEL%</a:t>
            </a:r>
          </a:p>
          <a:p>
            <a:pPr marL="0" indent="0">
              <a:buNone/>
            </a:pPr>
            <a:r>
              <a:rPr lang="en-US" sz="1600" b="1" dirty="0">
                <a:latin typeface="+mj-lt"/>
              </a:rPr>
              <a:t>echo Result code is %RESULT%</a:t>
            </a:r>
          </a:p>
          <a:p>
            <a:pPr marL="0" indent="0">
              <a:buNone/>
            </a:pPr>
            <a:r>
              <a:rPr lang="en-US" sz="1600" b="1" dirty="0">
                <a:latin typeface="+mj-lt"/>
              </a:rPr>
              <a:t> </a:t>
            </a:r>
          </a:p>
          <a:p>
            <a:pPr marL="0" indent="0">
              <a:buNone/>
            </a:pPr>
            <a:r>
              <a:rPr lang="en-US" sz="1600" b="1" dirty="0">
                <a:latin typeface="+mj-lt"/>
              </a:rPr>
              <a:t>rem Dumping session log to Azure log (standard output) when it exists</a:t>
            </a:r>
          </a:p>
          <a:p>
            <a:pPr marL="0" indent="0">
              <a:buNone/>
            </a:pPr>
            <a:r>
              <a:rPr lang="en-US" sz="1600" b="1" dirty="0">
                <a:latin typeface="+mj-lt"/>
              </a:rPr>
              <a:t>if exist %LOG% (</a:t>
            </a:r>
          </a:p>
          <a:p>
            <a:pPr marL="0" indent="0">
              <a:buNone/>
            </a:pPr>
            <a:r>
              <a:rPr lang="en-US" sz="1600" b="1" dirty="0">
                <a:latin typeface="+mj-lt"/>
              </a:rPr>
              <a:t>    echo Session log:</a:t>
            </a:r>
          </a:p>
          <a:p>
            <a:pPr marL="0" indent="0">
              <a:buNone/>
            </a:pPr>
            <a:r>
              <a:rPr lang="en-US" sz="1600" b="1" dirty="0">
                <a:latin typeface="+mj-lt"/>
              </a:rPr>
              <a:t>    type %LOG%</a:t>
            </a:r>
          </a:p>
          <a:p>
            <a:pPr marL="0" indent="0">
              <a:buNone/>
            </a:pPr>
            <a:r>
              <a:rPr lang="en-US" sz="1600" b="1" dirty="0">
                <a:latin typeface="+mj-lt"/>
              </a:rPr>
              <a:t>) </a:t>
            </a:r>
          </a:p>
          <a:p>
            <a:pPr marL="0" indent="0">
              <a:buNone/>
            </a:pPr>
            <a:r>
              <a:rPr lang="en-US" sz="1600" b="1" dirty="0">
                <a:latin typeface="+mj-lt"/>
              </a:rPr>
              <a:t>rem Propagating exit code to Azure</a:t>
            </a:r>
          </a:p>
          <a:p>
            <a:pPr marL="0" indent="0">
              <a:buNone/>
            </a:pPr>
            <a:r>
              <a:rPr lang="en-US" sz="1600" b="1" dirty="0">
                <a:latin typeface="+mj-lt"/>
              </a:rPr>
              <a:t>exit %RESULT%</a:t>
            </a:r>
          </a:p>
          <a:p>
            <a:pPr marL="0" indent="0">
              <a:buNone/>
            </a:pPr>
            <a:endParaRPr lang="en-US" sz="1600" b="1" dirty="0">
              <a:latin typeface="+mj-lt"/>
            </a:endParaRPr>
          </a:p>
        </p:txBody>
      </p:sp>
    </p:spTree>
    <p:extLst>
      <p:ext uri="{BB962C8B-B14F-4D97-AF65-F5344CB8AC3E}">
        <p14:creationId xmlns:p14="http://schemas.microsoft.com/office/powerpoint/2010/main" val="235568261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41721" y="195406"/>
            <a:ext cx="12306588" cy="900113"/>
          </a:xfrm>
          <a:prstGeom prst="rect">
            <a:avLst/>
          </a:prstGeom>
        </p:spPr>
        <p:txBody>
          <a:bodyPr/>
          <a:lstStyle/>
          <a:p>
            <a:r>
              <a:rPr lang="en-US" dirty="0"/>
              <a:t>Failover – main hosting </a:t>
            </a:r>
            <a:r>
              <a:rPr lang="en-US" dirty="0" err="1"/>
              <a:t>on-premise</a:t>
            </a:r>
            <a:r>
              <a:rPr lang="en-US" dirty="0"/>
              <a:t>, Azure- backup</a:t>
            </a:r>
            <a:endParaRPr lang="ru-RU" dirty="0"/>
          </a:p>
        </p:txBody>
      </p:sp>
      <p:sp>
        <p:nvSpPr>
          <p:cNvPr id="6" name="Rectangle 5"/>
          <p:cNvSpPr/>
          <p:nvPr/>
        </p:nvSpPr>
        <p:spPr>
          <a:xfrm>
            <a:off x="261624" y="1014627"/>
            <a:ext cx="10259291" cy="623455"/>
          </a:xfrm>
          <a:prstGeom prst="rect">
            <a:avLst/>
          </a:prstGeom>
          <a:solidFill>
            <a:schemeClr val="tx2"/>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US" b="1" i="1" dirty="0">
                <a:solidFill>
                  <a:schemeClr val="tx1"/>
                </a:solidFill>
              </a:rPr>
              <a:t>Azure DNS:</a:t>
            </a:r>
          </a:p>
          <a:p>
            <a:r>
              <a:rPr lang="en-US" b="1" dirty="0">
                <a:solidFill>
                  <a:schemeClr val="tx1"/>
                </a:solidFill>
              </a:rPr>
              <a:t>            </a:t>
            </a:r>
            <a:r>
              <a:rPr lang="en-US" b="1" dirty="0">
                <a:solidFill>
                  <a:schemeClr val="tx1"/>
                </a:solidFill>
                <a:hlinkClick r:id="rId2"/>
              </a:rPr>
              <a:t>*.cloudtechnologies.org</a:t>
            </a:r>
            <a:r>
              <a:rPr lang="en-US" b="1" dirty="0">
                <a:solidFill>
                  <a:schemeClr val="tx1"/>
                </a:solidFill>
              </a:rPr>
              <a:t> CNAME </a:t>
            </a:r>
            <a:r>
              <a:rPr lang="en-US" b="1" u="sng" dirty="0">
                <a:solidFill>
                  <a:srgbClr val="0070C0"/>
                </a:solidFill>
              </a:rPr>
              <a:t>cloudtechnologies-org.trafficmanager.net</a:t>
            </a:r>
            <a:endParaRPr lang="ru-RU" b="1" u="sng" dirty="0">
              <a:solidFill>
                <a:srgbClr val="0070C0"/>
              </a:solidFill>
            </a:endParaRPr>
          </a:p>
        </p:txBody>
      </p:sp>
      <p:sp>
        <p:nvSpPr>
          <p:cNvPr id="7" name="Rectangle 6"/>
          <p:cNvSpPr/>
          <p:nvPr/>
        </p:nvSpPr>
        <p:spPr>
          <a:xfrm>
            <a:off x="332507" y="2644774"/>
            <a:ext cx="10259291" cy="623455"/>
          </a:xfrm>
          <a:prstGeom prst="rect">
            <a:avLst/>
          </a:prstGeom>
          <a:solidFill>
            <a:schemeClr val="tx2"/>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US" b="1" i="1" dirty="0">
                <a:solidFill>
                  <a:schemeClr val="tx1"/>
                </a:solidFill>
              </a:rPr>
              <a:t>Azure Traffic Manager profile:</a:t>
            </a:r>
          </a:p>
          <a:p>
            <a:pPr algn="ctr"/>
            <a:r>
              <a:rPr lang="en-US" b="1" dirty="0">
                <a:solidFill>
                  <a:schemeClr val="tx1"/>
                </a:solidFill>
              </a:rPr>
              <a:t>DNS layer: </a:t>
            </a:r>
            <a:r>
              <a:rPr lang="en-US" b="1" u="sng" dirty="0">
                <a:solidFill>
                  <a:srgbClr val="0070C0"/>
                </a:solidFill>
              </a:rPr>
              <a:t>cloudtechnologies-org.trafficmanager.net</a:t>
            </a:r>
            <a:r>
              <a:rPr lang="en-US" b="1" dirty="0">
                <a:solidFill>
                  <a:schemeClr val="tx1"/>
                </a:solidFill>
              </a:rPr>
              <a:t> Priority Routing (failover )</a:t>
            </a:r>
            <a:endParaRPr lang="ru-RU" b="1" dirty="0">
              <a:solidFill>
                <a:schemeClr val="tx1"/>
              </a:solidFill>
            </a:endParaRPr>
          </a:p>
        </p:txBody>
      </p:sp>
      <p:sp>
        <p:nvSpPr>
          <p:cNvPr id="8" name="Rectangle 7"/>
          <p:cNvSpPr/>
          <p:nvPr/>
        </p:nvSpPr>
        <p:spPr>
          <a:xfrm>
            <a:off x="332507" y="4430567"/>
            <a:ext cx="11455456" cy="1856819"/>
          </a:xfrm>
          <a:prstGeom prst="rect">
            <a:avLst/>
          </a:prstGeom>
          <a:solidFill>
            <a:schemeClr val="tx2"/>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US" b="1" i="1" dirty="0">
                <a:solidFill>
                  <a:schemeClr val="tx1"/>
                </a:solidFill>
              </a:rPr>
              <a:t>Endpoint list:</a:t>
            </a:r>
          </a:p>
          <a:p>
            <a:endParaRPr lang="en-US" b="1" dirty="0">
              <a:solidFill>
                <a:schemeClr val="tx1"/>
              </a:solidFill>
            </a:endParaRPr>
          </a:p>
          <a:p>
            <a:r>
              <a:rPr lang="en-US" b="1" dirty="0">
                <a:solidFill>
                  <a:schemeClr val="tx1"/>
                </a:solidFill>
              </a:rPr>
              <a:t>default (priority 1) - External (</a:t>
            </a:r>
            <a:r>
              <a:rPr lang="en-US" b="1" dirty="0" err="1">
                <a:solidFill>
                  <a:schemeClr val="tx1"/>
                </a:solidFill>
              </a:rPr>
              <a:t>on-premise</a:t>
            </a:r>
            <a:r>
              <a:rPr lang="en-US" b="1" dirty="0">
                <a:solidFill>
                  <a:schemeClr val="tx1"/>
                </a:solidFill>
              </a:rPr>
              <a:t>) hosting: </a:t>
            </a:r>
            <a:r>
              <a:rPr lang="en-US" b="1" u="sng" dirty="0">
                <a:solidFill>
                  <a:srgbClr val="0070C0"/>
                </a:solidFill>
              </a:rPr>
              <a:t>infobox.cloudtechnologies.org</a:t>
            </a:r>
            <a:r>
              <a:rPr lang="en-US" b="1" dirty="0">
                <a:solidFill>
                  <a:schemeClr val="tx1"/>
                </a:solidFill>
              </a:rPr>
              <a:t> ( IP = 92.243.94.73 ) </a:t>
            </a:r>
          </a:p>
          <a:p>
            <a:r>
              <a:rPr lang="en-US" b="1" dirty="0">
                <a:solidFill>
                  <a:schemeClr val="tx1"/>
                </a:solidFill>
              </a:rPr>
              <a:t>1</a:t>
            </a:r>
            <a:r>
              <a:rPr lang="en-US" b="1" baseline="30000" dirty="0">
                <a:solidFill>
                  <a:schemeClr val="tx1"/>
                </a:solidFill>
              </a:rPr>
              <a:t>st</a:t>
            </a:r>
            <a:r>
              <a:rPr lang="en-US" b="1" dirty="0">
                <a:solidFill>
                  <a:schemeClr val="tx1"/>
                </a:solidFill>
              </a:rPr>
              <a:t> backup (priority 2)  – Azure Web App: </a:t>
            </a:r>
            <a:r>
              <a:rPr lang="en-US" b="1" u="sng" dirty="0">
                <a:solidFill>
                  <a:srgbClr val="0070C0"/>
                </a:solidFill>
              </a:rPr>
              <a:t>cloudtechnologies-org.azurewebsites.net</a:t>
            </a:r>
          </a:p>
          <a:p>
            <a:r>
              <a:rPr lang="en-US" b="1" dirty="0">
                <a:solidFill>
                  <a:schemeClr val="tx1"/>
                </a:solidFill>
              </a:rPr>
              <a:t>2</a:t>
            </a:r>
            <a:r>
              <a:rPr lang="en-US" b="1" baseline="30000" dirty="0">
                <a:solidFill>
                  <a:schemeClr val="tx1"/>
                </a:solidFill>
              </a:rPr>
              <a:t>nd</a:t>
            </a:r>
            <a:r>
              <a:rPr lang="en-US" b="1" dirty="0">
                <a:solidFill>
                  <a:schemeClr val="tx1"/>
                </a:solidFill>
              </a:rPr>
              <a:t> backup ( priority 3) – Azure Linux Web App: </a:t>
            </a:r>
            <a:r>
              <a:rPr lang="en-US" b="1" u="sng" dirty="0">
                <a:solidFill>
                  <a:srgbClr val="0070C0"/>
                </a:solidFill>
              </a:rPr>
              <a:t>cloudtech-org-linux-php.azurewebsites.net</a:t>
            </a:r>
          </a:p>
        </p:txBody>
      </p:sp>
      <p:cxnSp>
        <p:nvCxnSpPr>
          <p:cNvPr id="13" name="Straight Arrow Connector 12"/>
          <p:cNvCxnSpPr/>
          <p:nvPr/>
        </p:nvCxnSpPr>
        <p:spPr>
          <a:xfrm>
            <a:off x="5025656" y="1638082"/>
            <a:ext cx="15304" cy="1006692"/>
          </a:xfrm>
          <a:prstGeom prst="straightConnector1">
            <a:avLst/>
          </a:prstGeom>
          <a:ln w="101600" cmpd="sng">
            <a:solidFill>
              <a:srgbClr val="00206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5025656" y="3346052"/>
            <a:ext cx="15304" cy="1006692"/>
          </a:xfrm>
          <a:prstGeom prst="straightConnector1">
            <a:avLst/>
          </a:prstGeom>
          <a:ln w="101600" cmpd="sng">
            <a:solidFill>
              <a:srgbClr val="002060"/>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0675580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41721" y="195406"/>
            <a:ext cx="12306588" cy="900113"/>
          </a:xfrm>
          <a:prstGeom prst="rect">
            <a:avLst/>
          </a:prstGeom>
        </p:spPr>
        <p:txBody>
          <a:bodyPr/>
          <a:lstStyle/>
          <a:p>
            <a:r>
              <a:rPr lang="en-US" dirty="0"/>
              <a:t>Application gateway load balancing</a:t>
            </a:r>
            <a:endParaRPr lang="ru-RU" dirty="0"/>
          </a:p>
        </p:txBody>
      </p:sp>
      <p:sp>
        <p:nvSpPr>
          <p:cNvPr id="6" name="Rectangle 5"/>
          <p:cNvSpPr/>
          <p:nvPr/>
        </p:nvSpPr>
        <p:spPr>
          <a:xfrm>
            <a:off x="261624" y="1014627"/>
            <a:ext cx="10259291" cy="623455"/>
          </a:xfrm>
          <a:prstGeom prst="rect">
            <a:avLst/>
          </a:prstGeom>
          <a:solidFill>
            <a:schemeClr val="tx2"/>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US" b="1" i="1" dirty="0">
                <a:solidFill>
                  <a:schemeClr val="tx1"/>
                </a:solidFill>
              </a:rPr>
              <a:t>Azure DNS:</a:t>
            </a:r>
          </a:p>
          <a:p>
            <a:r>
              <a:rPr lang="en-US" b="1" dirty="0">
                <a:solidFill>
                  <a:schemeClr val="tx1"/>
                </a:solidFill>
              </a:rPr>
              <a:t>	 </a:t>
            </a:r>
            <a:r>
              <a:rPr lang="en-US" b="1" dirty="0">
                <a:solidFill>
                  <a:schemeClr val="tx1"/>
                </a:solidFill>
                <a:hlinkClick r:id="rId2"/>
              </a:rPr>
              <a:t>gateway.cloudtechnologies.org</a:t>
            </a:r>
            <a:r>
              <a:rPr lang="en-US" b="1" dirty="0">
                <a:solidFill>
                  <a:schemeClr val="tx1"/>
                </a:solidFill>
              </a:rPr>
              <a:t> A record = </a:t>
            </a:r>
            <a:r>
              <a:rPr lang="en-US" b="1" u="sng" dirty="0">
                <a:solidFill>
                  <a:srgbClr val="0070C0"/>
                </a:solidFill>
              </a:rPr>
              <a:t>52.164.244.33</a:t>
            </a:r>
            <a:endParaRPr lang="ru-RU" b="1" u="sng" dirty="0">
              <a:solidFill>
                <a:srgbClr val="0070C0"/>
              </a:solidFill>
            </a:endParaRPr>
          </a:p>
        </p:txBody>
      </p:sp>
      <p:sp>
        <p:nvSpPr>
          <p:cNvPr id="7" name="Rectangle 6"/>
          <p:cNvSpPr/>
          <p:nvPr/>
        </p:nvSpPr>
        <p:spPr>
          <a:xfrm>
            <a:off x="332507" y="2644774"/>
            <a:ext cx="11405837" cy="906500"/>
          </a:xfrm>
          <a:prstGeom prst="rect">
            <a:avLst/>
          </a:prstGeom>
          <a:solidFill>
            <a:schemeClr val="tx2"/>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US" b="1" i="1" dirty="0">
                <a:solidFill>
                  <a:schemeClr val="tx1"/>
                </a:solidFill>
              </a:rPr>
              <a:t>Azure Application Gateway </a:t>
            </a:r>
            <a:r>
              <a:rPr lang="en-US" b="1" dirty="0">
                <a:solidFill>
                  <a:schemeClr val="tx1"/>
                </a:solidFill>
              </a:rPr>
              <a:t>( </a:t>
            </a:r>
            <a:r>
              <a:rPr lang="en-US" b="1" i="1" dirty="0">
                <a:solidFill>
                  <a:schemeClr val="tx1"/>
                </a:solidFill>
              </a:rPr>
              <a:t>Web Application Firewall</a:t>
            </a:r>
            <a:r>
              <a:rPr lang="en-US" b="1" dirty="0">
                <a:solidFill>
                  <a:schemeClr val="tx1"/>
                </a:solidFill>
              </a:rPr>
              <a:t> is ON ) </a:t>
            </a:r>
          </a:p>
          <a:p>
            <a:r>
              <a:rPr lang="en-US" b="1" dirty="0">
                <a:solidFill>
                  <a:schemeClr val="tx1"/>
                </a:solidFill>
              </a:rPr>
              <a:t>	URL= </a:t>
            </a:r>
            <a:r>
              <a:rPr lang="en-US" b="1" u="sng" dirty="0">
                <a:solidFill>
                  <a:srgbClr val="0070C0"/>
                </a:solidFill>
              </a:rPr>
              <a:t>52.164.244.33</a:t>
            </a:r>
            <a:r>
              <a:rPr lang="en-US" b="1" dirty="0">
                <a:solidFill>
                  <a:schemeClr val="tx1"/>
                </a:solidFill>
              </a:rPr>
              <a:t> (  </a:t>
            </a:r>
            <a:r>
              <a:rPr lang="en-US" b="1" u="sng" dirty="0">
                <a:solidFill>
                  <a:srgbClr val="0070C0"/>
                </a:solidFill>
              </a:rPr>
              <a:t>68a951a5-e787-4cd5-a2a3-4f8e1ce2bfc1.cloudapp.net</a:t>
            </a:r>
            <a:r>
              <a:rPr lang="en-US" b="1" dirty="0">
                <a:solidFill>
                  <a:schemeClr val="tx1"/>
                </a:solidFill>
              </a:rPr>
              <a:t> )</a:t>
            </a:r>
          </a:p>
        </p:txBody>
      </p:sp>
      <p:sp>
        <p:nvSpPr>
          <p:cNvPr id="8" name="Rectangle 7"/>
          <p:cNvSpPr/>
          <p:nvPr/>
        </p:nvSpPr>
        <p:spPr>
          <a:xfrm>
            <a:off x="332507" y="4430567"/>
            <a:ext cx="11767344" cy="1554597"/>
          </a:xfrm>
          <a:prstGeom prst="rect">
            <a:avLst/>
          </a:prstGeom>
          <a:solidFill>
            <a:schemeClr val="tx2"/>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US" b="1" i="1" dirty="0">
                <a:solidFill>
                  <a:schemeClr val="tx1"/>
                </a:solidFill>
              </a:rPr>
              <a:t>Backend pool</a:t>
            </a:r>
            <a:r>
              <a:rPr lang="en-US" b="1" dirty="0">
                <a:solidFill>
                  <a:schemeClr val="tx1"/>
                </a:solidFill>
              </a:rPr>
              <a:t> (</a:t>
            </a:r>
            <a:r>
              <a:rPr lang="en-US" b="1" dirty="0" err="1">
                <a:solidFill>
                  <a:schemeClr val="tx1"/>
                </a:solidFill>
              </a:rPr>
              <a:t>appGatewayHttpListener</a:t>
            </a:r>
            <a:r>
              <a:rPr lang="en-US" b="1" dirty="0">
                <a:solidFill>
                  <a:schemeClr val="tx1"/>
                </a:solidFill>
              </a:rPr>
              <a:t> with rule1 (no Cookie affinity, 80)):</a:t>
            </a:r>
          </a:p>
          <a:p>
            <a:r>
              <a:rPr lang="en-US" b="1" dirty="0" err="1">
                <a:solidFill>
                  <a:schemeClr val="tx1"/>
                </a:solidFill>
              </a:rPr>
              <a:t>InfoBox</a:t>
            </a:r>
            <a:r>
              <a:rPr lang="en-US" b="1" dirty="0">
                <a:solidFill>
                  <a:schemeClr val="tx1"/>
                </a:solidFill>
              </a:rPr>
              <a:t> hosting: </a:t>
            </a:r>
            <a:r>
              <a:rPr lang="en-US" b="1" u="sng" dirty="0">
                <a:solidFill>
                  <a:srgbClr val="0070C0"/>
                </a:solidFill>
              </a:rPr>
              <a:t>infobox.cloudtechnologies.org</a:t>
            </a:r>
            <a:r>
              <a:rPr lang="en-US" b="1" dirty="0">
                <a:solidFill>
                  <a:schemeClr val="tx1"/>
                </a:solidFill>
              </a:rPr>
              <a:t> ( DNS A record IP = 92.243.94.73 ) </a:t>
            </a:r>
          </a:p>
        </p:txBody>
      </p:sp>
      <p:cxnSp>
        <p:nvCxnSpPr>
          <p:cNvPr id="13" name="Straight Arrow Connector 12"/>
          <p:cNvCxnSpPr/>
          <p:nvPr/>
        </p:nvCxnSpPr>
        <p:spPr>
          <a:xfrm>
            <a:off x="5025656" y="1638082"/>
            <a:ext cx="15304" cy="1006692"/>
          </a:xfrm>
          <a:prstGeom prst="straightConnector1">
            <a:avLst/>
          </a:prstGeom>
          <a:ln w="101600" cmpd="sng">
            <a:solidFill>
              <a:srgbClr val="00206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5025656" y="3551274"/>
            <a:ext cx="0" cy="879293"/>
          </a:xfrm>
          <a:prstGeom prst="straightConnector1">
            <a:avLst/>
          </a:prstGeom>
          <a:ln w="101600" cmpd="sng">
            <a:solidFill>
              <a:srgbClr val="002060"/>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54643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554963" y="304587"/>
            <a:ext cx="12064818" cy="552587"/>
          </a:xfrm>
        </p:spPr>
        <p:txBody>
          <a:bodyPr>
            <a:noAutofit/>
          </a:bodyPr>
          <a:lstStyle/>
          <a:p>
            <a:r>
              <a:rPr lang="en-US" sz="4800" dirty="0"/>
              <a:t>High availability services</a:t>
            </a:r>
            <a:endParaRPr lang="ru-RU" sz="4800" dirty="0"/>
          </a:p>
        </p:txBody>
      </p:sp>
      <p:pic>
        <p:nvPicPr>
          <p:cNvPr id="5" name="Picture 4"/>
          <p:cNvPicPr>
            <a:picLocks noChangeAspect="1"/>
          </p:cNvPicPr>
          <p:nvPr/>
        </p:nvPicPr>
        <p:blipFill>
          <a:blip r:embed="rId2"/>
          <a:stretch>
            <a:fillRect/>
          </a:stretch>
        </p:blipFill>
        <p:spPr>
          <a:xfrm>
            <a:off x="1847469" y="857174"/>
            <a:ext cx="7259955" cy="6000826"/>
          </a:xfrm>
          <a:prstGeom prst="rect">
            <a:avLst/>
          </a:prstGeom>
        </p:spPr>
      </p:pic>
    </p:spTree>
    <p:extLst>
      <p:ext uri="{BB962C8B-B14F-4D97-AF65-F5344CB8AC3E}">
        <p14:creationId xmlns:p14="http://schemas.microsoft.com/office/powerpoint/2010/main" val="17043792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635913" y="1052546"/>
            <a:ext cx="10849505" cy="3276999"/>
          </a:xfrm>
        </p:spPr>
        <p:txBody>
          <a:bodyPr>
            <a:noAutofit/>
          </a:bodyPr>
          <a:lstStyle/>
          <a:p>
            <a:pPr marL="285750" indent="-285750" algn="l">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Azure DNS is a hosting service for DNS domains</a:t>
            </a:r>
          </a:p>
          <a:p>
            <a:pPr marL="285750" indent="-285750" algn="l">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DNS domains in Azure DNS are hosted on Azure’s global network of DNS name servers. </a:t>
            </a:r>
          </a:p>
          <a:p>
            <a:pPr marL="285750" indent="-285750" algn="l">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We use </a:t>
            </a:r>
            <a:r>
              <a:rPr lang="en-US" dirty="0" err="1">
                <a:latin typeface="Arial" panose="020B0604020202020204" pitchFamily="34" charset="0"/>
                <a:cs typeface="Arial" panose="020B0604020202020204" pitchFamily="34" charset="0"/>
              </a:rPr>
              <a:t>Anycast</a:t>
            </a:r>
            <a:r>
              <a:rPr lang="en-US" dirty="0">
                <a:latin typeface="Arial" panose="020B0604020202020204" pitchFamily="34" charset="0"/>
                <a:cs typeface="Arial" panose="020B0604020202020204" pitchFamily="34" charset="0"/>
              </a:rPr>
              <a:t> networking DNS query is answered by the closest available DNS server. </a:t>
            </a:r>
          </a:p>
          <a:p>
            <a:pPr marL="285750" indent="-285750" algn="l">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Currently only domain delegation is supported (??)</a:t>
            </a:r>
          </a:p>
          <a:p>
            <a:pPr marL="285750" indent="-285750" algn="l">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Azure DNS supports all common DNS record types, including A, AAAA, CNAME, MX, NS, SOA, SRV, and TX, as well as wildcards.</a:t>
            </a:r>
          </a:p>
          <a:p>
            <a:pPr marL="285750" indent="-285750" algn="l">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Note: you can buy domain via Azure.com (somewhere I saw Buy button)</a:t>
            </a:r>
          </a:p>
          <a:p>
            <a:pPr marL="285750" indent="-285750" algn="l">
              <a:lnSpc>
                <a:spcPct val="150000"/>
              </a:lnSpc>
              <a:buFont typeface="Arial" panose="020B0604020202020204" pitchFamily="34" charset="0"/>
              <a:buChar char="•"/>
            </a:pPr>
            <a:endParaRPr lang="ru-RU" dirty="0">
              <a:latin typeface="Arial" panose="020B0604020202020204" pitchFamily="34" charset="0"/>
              <a:cs typeface="Arial" panose="020B0604020202020204" pitchFamily="34" charset="0"/>
            </a:endParaRPr>
          </a:p>
        </p:txBody>
      </p:sp>
      <p:sp>
        <p:nvSpPr>
          <p:cNvPr id="4" name="Title 3"/>
          <p:cNvSpPr>
            <a:spLocks noGrp="1"/>
          </p:cNvSpPr>
          <p:nvPr>
            <p:ph type="ctrTitle"/>
          </p:nvPr>
        </p:nvSpPr>
        <p:spPr>
          <a:xfrm>
            <a:off x="-1374890" y="282871"/>
            <a:ext cx="12064818" cy="552587"/>
          </a:xfrm>
        </p:spPr>
        <p:txBody>
          <a:bodyPr>
            <a:noAutofit/>
          </a:bodyPr>
          <a:lstStyle/>
          <a:p>
            <a:r>
              <a:rPr lang="en-US" dirty="0"/>
              <a:t>Azure DNS</a:t>
            </a:r>
            <a:endParaRPr lang="ru-RU" dirty="0"/>
          </a:p>
        </p:txBody>
      </p:sp>
    </p:spTree>
    <p:extLst>
      <p:ext uri="{BB962C8B-B14F-4D97-AF65-F5344CB8AC3E}">
        <p14:creationId xmlns:p14="http://schemas.microsoft.com/office/powerpoint/2010/main" val="20747897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635913" y="1052546"/>
            <a:ext cx="8621501" cy="2364049"/>
          </a:xfrm>
        </p:spPr>
        <p:txBody>
          <a:bodyPr>
            <a:noAutofit/>
          </a:bodyPr>
          <a:lstStyle/>
          <a:p>
            <a:pPr lvl="0" algn="l">
              <a:lnSpc>
                <a:spcPct val="150000"/>
              </a:lnSpc>
            </a:pPr>
            <a:r>
              <a:rPr lang="en-US" sz="1600" dirty="0">
                <a:latin typeface="Arial" panose="020B0604020202020204" pitchFamily="34" charset="0"/>
                <a:cs typeface="Arial" panose="020B0604020202020204" pitchFamily="34" charset="0"/>
              </a:rPr>
              <a:t>Works on DNS level, best scenarios:</a:t>
            </a:r>
          </a:p>
          <a:p>
            <a:pPr marL="285750" lvl="0" indent="-285750" algn="l">
              <a:lnSpc>
                <a:spcPct val="150000"/>
              </a:lnSpc>
              <a:buFont typeface="Arial" panose="020B0604020202020204" pitchFamily="34" charset="0"/>
              <a:buChar char="•"/>
            </a:pPr>
            <a:r>
              <a:rPr lang="en-US" sz="1600" b="1" dirty="0">
                <a:latin typeface="Arial" panose="020B0604020202020204" pitchFamily="34" charset="0"/>
                <a:cs typeface="Arial" panose="020B0604020202020204" pitchFamily="34" charset="0"/>
              </a:rPr>
              <a:t>Improve availability of critical applications </a:t>
            </a:r>
          </a:p>
          <a:p>
            <a:pPr marL="285750" lvl="0" indent="-285750" algn="l">
              <a:lnSpc>
                <a:spcPct val="150000"/>
              </a:lnSpc>
              <a:buFont typeface="Arial" panose="020B0604020202020204" pitchFamily="34" charset="0"/>
              <a:buChar char="•"/>
            </a:pPr>
            <a:r>
              <a:rPr lang="en-US" sz="1600" b="1" dirty="0">
                <a:latin typeface="Arial" panose="020B0604020202020204" pitchFamily="34" charset="0"/>
                <a:cs typeface="Arial" panose="020B0604020202020204" pitchFamily="34" charset="0"/>
              </a:rPr>
              <a:t>Improve responsiveness for high performance applications </a:t>
            </a:r>
            <a:r>
              <a:rPr lang="en-US" sz="1600" dirty="0">
                <a:latin typeface="Arial" panose="020B0604020202020204" pitchFamily="34" charset="0"/>
                <a:cs typeface="Arial" panose="020B0604020202020204" pitchFamily="34" charset="0"/>
              </a:rPr>
              <a:t>–  allows you to run cloud services or websites in datacenter (any hosting, not limited to Azure . </a:t>
            </a:r>
          </a:p>
          <a:p>
            <a:pPr marL="285750" lvl="0" indent="-285750" algn="l">
              <a:lnSpc>
                <a:spcPct val="150000"/>
              </a:lnSpc>
              <a:buFont typeface="Arial" panose="020B0604020202020204" pitchFamily="34" charset="0"/>
              <a:buChar char="•"/>
            </a:pPr>
            <a:r>
              <a:rPr lang="en-US" sz="1600" b="1" dirty="0">
                <a:latin typeface="Arial" panose="020B0604020202020204" pitchFamily="34" charset="0"/>
                <a:cs typeface="Arial" panose="020B0604020202020204" pitchFamily="34" charset="0"/>
              </a:rPr>
              <a:t>Upgrade and perform service maintenance without downtime </a:t>
            </a:r>
          </a:p>
          <a:p>
            <a:pPr marL="285750" lvl="0" indent="-285750" algn="l">
              <a:lnSpc>
                <a:spcPct val="150000"/>
              </a:lnSpc>
              <a:buFont typeface="Arial" panose="020B0604020202020204" pitchFamily="34" charset="0"/>
              <a:buChar char="•"/>
            </a:pPr>
            <a:r>
              <a:rPr lang="en-US" sz="1600" b="1" dirty="0">
                <a:latin typeface="Arial" panose="020B0604020202020204" pitchFamily="34" charset="0"/>
                <a:cs typeface="Arial" panose="020B0604020202020204" pitchFamily="34" charset="0"/>
              </a:rPr>
              <a:t>Combine on-premises and Cloud-based applications </a:t>
            </a:r>
            <a:r>
              <a:rPr lang="en-US" sz="1600" dirty="0">
                <a:latin typeface="Arial" panose="020B0604020202020204" pitchFamily="34" charset="0"/>
                <a:cs typeface="Arial" panose="020B0604020202020204" pitchFamily="34" charset="0"/>
              </a:rPr>
              <a:t>– Traffic Manager supports external, non-Azure endpoints enabling it to be used with hybrid cloud and on-premises deployments, including the “burst-to-cloud,” “migrate-to-cloud,” and “failover-to-cloud” scenarios.</a:t>
            </a:r>
          </a:p>
          <a:p>
            <a:pPr marL="285750" lvl="0" indent="-285750" algn="l">
              <a:lnSpc>
                <a:spcPct val="150000"/>
              </a:lnSpc>
              <a:buFont typeface="Arial" panose="020B0604020202020204" pitchFamily="34" charset="0"/>
              <a:buChar char="•"/>
            </a:pPr>
            <a:r>
              <a:rPr lang="en-US" sz="1600" b="1" dirty="0">
                <a:latin typeface="Arial" panose="020B0604020202020204" pitchFamily="34" charset="0"/>
                <a:cs typeface="Arial" panose="020B0604020202020204" pitchFamily="34" charset="0"/>
              </a:rPr>
              <a:t>Distribute traffic for large, complex deployments </a:t>
            </a:r>
            <a:r>
              <a:rPr lang="en-US" sz="1600" dirty="0">
                <a:latin typeface="Arial" panose="020B0604020202020204" pitchFamily="34" charset="0"/>
                <a:cs typeface="Arial" panose="020B0604020202020204" pitchFamily="34" charset="0"/>
              </a:rPr>
              <a:t>– Traffic-routing methods can be combined using nested Traffic Manager profiles</a:t>
            </a:r>
            <a:endParaRPr lang="ru-RU" sz="1600" dirty="0">
              <a:latin typeface="Arial" panose="020B0604020202020204" pitchFamily="34" charset="0"/>
              <a:cs typeface="Arial" panose="020B0604020202020204" pitchFamily="34" charset="0"/>
            </a:endParaRPr>
          </a:p>
        </p:txBody>
      </p:sp>
      <p:sp>
        <p:nvSpPr>
          <p:cNvPr id="4" name="Title 3"/>
          <p:cNvSpPr>
            <a:spLocks noGrp="1"/>
          </p:cNvSpPr>
          <p:nvPr>
            <p:ph type="ctrTitle"/>
          </p:nvPr>
        </p:nvSpPr>
        <p:spPr>
          <a:xfrm>
            <a:off x="447332" y="499959"/>
            <a:ext cx="12064818" cy="552587"/>
          </a:xfrm>
        </p:spPr>
        <p:txBody>
          <a:bodyPr>
            <a:noAutofit/>
          </a:bodyPr>
          <a:lstStyle/>
          <a:p>
            <a:r>
              <a:rPr lang="en-US" sz="4800" dirty="0"/>
              <a:t>Azure Traffic Manager</a:t>
            </a:r>
            <a:endParaRPr lang="ru-RU" sz="4800" dirty="0"/>
          </a:p>
        </p:txBody>
      </p:sp>
    </p:spTree>
    <p:extLst>
      <p:ext uri="{BB962C8B-B14F-4D97-AF65-F5344CB8AC3E}">
        <p14:creationId xmlns:p14="http://schemas.microsoft.com/office/powerpoint/2010/main" val="2769620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635913" y="1052546"/>
            <a:ext cx="8621501" cy="2364049"/>
          </a:xfrm>
        </p:spPr>
        <p:txBody>
          <a:bodyPr>
            <a:noAutofit/>
          </a:bodyPr>
          <a:lstStyle/>
          <a:p>
            <a:pPr lvl="0" algn="l">
              <a:lnSpc>
                <a:spcPct val="120000"/>
              </a:lnSpc>
            </a:pPr>
            <a:r>
              <a:rPr lang="en-US" sz="2000" dirty="0">
                <a:latin typeface="Arial" panose="020B0604020202020204" pitchFamily="34" charset="0"/>
                <a:cs typeface="Arial" panose="020B0604020202020204" pitchFamily="34" charset="0"/>
              </a:rPr>
              <a:t>Traffic routing methods available in Traffic Manager:</a:t>
            </a:r>
          </a:p>
          <a:p>
            <a:pPr marL="285750" lvl="0" indent="-285750" algn="l">
              <a:lnSpc>
                <a:spcPct val="120000"/>
              </a:lnSpc>
              <a:buFont typeface="Arial" panose="020B0604020202020204" pitchFamily="34" charset="0"/>
              <a:buChar char="•"/>
            </a:pPr>
            <a:r>
              <a:rPr lang="en-US" sz="2000" b="1" dirty="0">
                <a:latin typeface="Arial" panose="020B0604020202020204" pitchFamily="34" charset="0"/>
                <a:cs typeface="Arial" panose="020B0604020202020204" pitchFamily="34" charset="0"/>
              </a:rPr>
              <a:t>Priority</a:t>
            </a:r>
            <a:r>
              <a:rPr lang="en-US" sz="2000" dirty="0">
                <a:latin typeface="Arial" panose="020B0604020202020204" pitchFamily="34" charset="0"/>
                <a:cs typeface="Arial" panose="020B0604020202020204" pitchFamily="34" charset="0"/>
              </a:rPr>
              <a:t>: Select ‘Priority’ when you want to use a primary service endpoint for all traffic, and provide backups in case the primary or the backup endpoints are unavailable. For more information, see Priority traffic-routing method.</a:t>
            </a:r>
          </a:p>
          <a:p>
            <a:pPr marL="285750" lvl="0" indent="-285750" algn="l">
              <a:lnSpc>
                <a:spcPct val="120000"/>
              </a:lnSpc>
              <a:buFont typeface="Arial" panose="020B0604020202020204" pitchFamily="34" charset="0"/>
              <a:buChar char="•"/>
            </a:pPr>
            <a:r>
              <a:rPr lang="en-US" sz="2000" b="1" dirty="0">
                <a:latin typeface="Arial" panose="020B0604020202020204" pitchFamily="34" charset="0"/>
                <a:cs typeface="Arial" panose="020B0604020202020204" pitchFamily="34" charset="0"/>
              </a:rPr>
              <a:t>Weighted: </a:t>
            </a:r>
            <a:r>
              <a:rPr lang="en-US" sz="2000" dirty="0">
                <a:latin typeface="Arial" panose="020B0604020202020204" pitchFamily="34" charset="0"/>
                <a:cs typeface="Arial" panose="020B0604020202020204" pitchFamily="34" charset="0"/>
              </a:rPr>
              <a:t>Select ‘Weighted’ when you want to distribute traffic across a set of endpoints, either evenly or according to weights which you define. For more information, see Weighted traffic-routing method.</a:t>
            </a:r>
          </a:p>
          <a:p>
            <a:pPr marL="285750" lvl="0" indent="-285750" algn="l">
              <a:lnSpc>
                <a:spcPct val="120000"/>
              </a:lnSpc>
              <a:buFont typeface="Arial" panose="020B0604020202020204" pitchFamily="34" charset="0"/>
              <a:buChar char="•"/>
            </a:pPr>
            <a:r>
              <a:rPr lang="en-US" sz="2000" b="1" dirty="0">
                <a:latin typeface="Arial" panose="020B0604020202020204" pitchFamily="34" charset="0"/>
                <a:cs typeface="Arial" panose="020B0604020202020204" pitchFamily="34" charset="0"/>
              </a:rPr>
              <a:t>Performance: </a:t>
            </a:r>
            <a:r>
              <a:rPr lang="en-US" sz="2000" dirty="0">
                <a:latin typeface="Arial" panose="020B0604020202020204" pitchFamily="34" charset="0"/>
                <a:cs typeface="Arial" panose="020B0604020202020204" pitchFamily="34" charset="0"/>
              </a:rPr>
              <a:t>Select ‘Performance’ when you have endpoints in different geographic locations and you want end users to use the "closest" endpoint in terms of the lowest network latency. For more information, see Performance traffic-routing method.</a:t>
            </a:r>
          </a:p>
          <a:p>
            <a:pPr marL="285750" lvl="0" indent="-285750" algn="l">
              <a:lnSpc>
                <a:spcPct val="120000"/>
              </a:lnSpc>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285750" lvl="0" indent="-285750" algn="l">
              <a:lnSpc>
                <a:spcPct val="120000"/>
              </a:lnSpc>
              <a:buFont typeface="Arial" panose="020B0604020202020204" pitchFamily="34" charset="0"/>
              <a:buChar char="•"/>
            </a:pPr>
            <a:endParaRPr lang="ru-RU" sz="2000" dirty="0">
              <a:latin typeface="Arial" panose="020B0604020202020204" pitchFamily="34" charset="0"/>
              <a:cs typeface="Arial" panose="020B0604020202020204" pitchFamily="34" charset="0"/>
            </a:endParaRPr>
          </a:p>
        </p:txBody>
      </p:sp>
      <p:sp>
        <p:nvSpPr>
          <p:cNvPr id="4" name="Title 3"/>
          <p:cNvSpPr>
            <a:spLocks noGrp="1"/>
          </p:cNvSpPr>
          <p:nvPr>
            <p:ph type="ctrTitle"/>
          </p:nvPr>
        </p:nvSpPr>
        <p:spPr>
          <a:xfrm>
            <a:off x="447332" y="499959"/>
            <a:ext cx="12064818" cy="552587"/>
          </a:xfrm>
        </p:spPr>
        <p:txBody>
          <a:bodyPr>
            <a:noAutofit/>
          </a:bodyPr>
          <a:lstStyle/>
          <a:p>
            <a:r>
              <a:rPr lang="en-US" sz="4800" dirty="0"/>
              <a:t>Azure Traffic Manager</a:t>
            </a:r>
            <a:endParaRPr lang="ru-RU" sz="4800" dirty="0"/>
          </a:p>
        </p:txBody>
      </p:sp>
    </p:spTree>
    <p:extLst>
      <p:ext uri="{BB962C8B-B14F-4D97-AF65-F5344CB8AC3E}">
        <p14:creationId xmlns:p14="http://schemas.microsoft.com/office/powerpoint/2010/main" val="26350320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447332" y="499959"/>
            <a:ext cx="12064818" cy="552587"/>
          </a:xfrm>
        </p:spPr>
        <p:txBody>
          <a:bodyPr>
            <a:noAutofit/>
          </a:bodyPr>
          <a:lstStyle/>
          <a:p>
            <a:r>
              <a:rPr lang="en-US" sz="4800" dirty="0"/>
              <a:t>Azure Traffic Manager: priority routing</a:t>
            </a:r>
            <a:endParaRPr lang="ru-RU" sz="4800" dirty="0"/>
          </a:p>
        </p:txBody>
      </p:sp>
      <p:sp>
        <p:nvSpPr>
          <p:cNvPr id="2" name="Subtitle 1"/>
          <p:cNvSpPr>
            <a:spLocks noGrp="1"/>
          </p:cNvSpPr>
          <p:nvPr>
            <p:ph type="subTitle" idx="1"/>
          </p:nvPr>
        </p:nvSpPr>
        <p:spPr/>
        <p:txBody>
          <a:bodyPr/>
          <a:lstStyle/>
          <a:p>
            <a:endParaRPr lang="ru-RU"/>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1052546"/>
            <a:ext cx="7436441" cy="5720339"/>
          </a:xfrm>
          <a:prstGeom prst="rect">
            <a:avLst/>
          </a:prstGeom>
        </p:spPr>
      </p:pic>
    </p:spTree>
    <p:extLst>
      <p:ext uri="{BB962C8B-B14F-4D97-AF65-F5344CB8AC3E}">
        <p14:creationId xmlns:p14="http://schemas.microsoft.com/office/powerpoint/2010/main" val="238672441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JDm.Jc5qL0C8b.KDEoZoBw"/>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OYDIn4eA3028iYg4tqi_ng"/>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Windows Azure">
  <a:themeElements>
    <a:clrScheme name="STB Template Blue">
      <a:dk1>
        <a:srgbClr val="505050"/>
      </a:dk1>
      <a:lt1>
        <a:srgbClr val="FFFFFF"/>
      </a:lt1>
      <a:dk2>
        <a:srgbClr val="0072C6"/>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739722A-6731-46C8-BB8E-F4F2AFD803E9}"/>
    </a:ext>
  </a:extLst>
</a:theme>
</file>

<file path=ppt/theme/theme11.xml><?xml version="1.0" encoding="utf-8"?>
<a:theme xmlns:a="http://schemas.openxmlformats.org/drawingml/2006/main" name="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12.xml><?xml version="1.0" encoding="utf-8"?>
<a:theme xmlns:a="http://schemas.openxmlformats.org/drawingml/2006/main" name="Azure Medium">
  <a:themeElements>
    <a:clrScheme name="Azure Basic">
      <a:dk1>
        <a:srgbClr val="00B0F0"/>
      </a:dk1>
      <a:lt1>
        <a:srgbClr val="FFFFFF"/>
      </a:lt1>
      <a:dk2>
        <a:srgbClr val="44546A"/>
      </a:dk2>
      <a:lt2>
        <a:srgbClr val="FFFFFF"/>
      </a:lt2>
      <a:accent1>
        <a:srgbClr val="00B0F0"/>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Windows Azur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TEE14 Speaker PPT Template">
  <a:themeElements>
    <a:clrScheme name="Custom 1">
      <a:dk1>
        <a:srgbClr val="505050"/>
      </a:dk1>
      <a:lt1>
        <a:srgbClr val="FFFFFF"/>
      </a:lt1>
      <a:dk2>
        <a:srgbClr val="442359"/>
      </a:dk2>
      <a:lt2>
        <a:srgbClr val="68217A"/>
      </a:lt2>
      <a:accent1>
        <a:srgbClr val="7FBA00"/>
      </a:accent1>
      <a:accent2>
        <a:srgbClr val="DC3C00"/>
      </a:accent2>
      <a:accent3>
        <a:srgbClr val="002050"/>
      </a:accent3>
      <a:accent4>
        <a:srgbClr val="009E49"/>
      </a:accent4>
      <a:accent5>
        <a:srgbClr val="00B294"/>
      </a:accent5>
      <a:accent6>
        <a:srgbClr val="0072C6"/>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NA_Template_with_TechEd Europe_r03.potx" id="{D1757E1E-F62B-43A3-BA2B-231531828368}" vid="{DB3EECF5-125C-46BC-AC50-75EC4FF82334}"/>
    </a:ext>
  </a:extLst>
</a:theme>
</file>

<file path=ppt/theme/theme14.xml><?xml version="1.0" encoding="utf-8"?>
<a:theme xmlns:a="http://schemas.openxmlformats.org/drawingml/2006/main" name="1_Office Theme">
  <a:themeElements>
    <a:clrScheme name="MS RoadShow">
      <a:dk1>
        <a:srgbClr val="4F525F"/>
      </a:dk1>
      <a:lt1>
        <a:sysClr val="window" lastClr="FFFFFF"/>
      </a:lt1>
      <a:dk2>
        <a:srgbClr val="5DAB47"/>
      </a:dk2>
      <a:lt2>
        <a:srgbClr val="FFFFFF"/>
      </a:lt2>
      <a:accent1>
        <a:srgbClr val="FFD200"/>
      </a:accent1>
      <a:accent2>
        <a:srgbClr val="FF7E00"/>
      </a:accent2>
      <a:accent3>
        <a:srgbClr val="FFA200"/>
      </a:accent3>
      <a:accent4>
        <a:srgbClr val="B77DEF"/>
      </a:accent4>
      <a:accent5>
        <a:srgbClr val="AFF1FF"/>
      </a:accent5>
      <a:accent6>
        <a:srgbClr val="6C6E78"/>
      </a:accent6>
      <a:hlink>
        <a:srgbClr val="1B5CA9"/>
      </a:hlink>
      <a:folHlink>
        <a:srgbClr val="61625E"/>
      </a:folHlink>
    </a:clrScheme>
    <a:fontScheme name="Segoe 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AzureCon">
  <a:themeElements>
    <a:clrScheme name="MSVID Blue Brand template_10-14">
      <a:dk1>
        <a:srgbClr val="505050"/>
      </a:dk1>
      <a:lt1>
        <a:srgbClr val="FFFFFF"/>
      </a:lt1>
      <a:dk2>
        <a:srgbClr val="0078D7"/>
      </a:dk2>
      <a:lt2>
        <a:srgbClr val="CDF4FF"/>
      </a:lt2>
      <a:accent1>
        <a:srgbClr val="002050"/>
      </a:accent1>
      <a:accent2>
        <a:srgbClr val="B4009E"/>
      </a:accent2>
      <a:accent3>
        <a:srgbClr val="107C10"/>
      </a:accent3>
      <a:accent4>
        <a:srgbClr val="5C2D91"/>
      </a:accent4>
      <a:accent5>
        <a:srgbClr val="004B50"/>
      </a:accent5>
      <a:accent6>
        <a:srgbClr val="D83B01"/>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Con" id="{A7429B72-578D-49D1-8456-F1E20245C180}" vid="{227B2DA3-1B1D-4A49-AA37-F2D504A9EFB4}"/>
    </a:ext>
  </a:extLst>
</a:theme>
</file>

<file path=ppt/theme/theme3.xml><?xml version="1.0" encoding="utf-8"?>
<a:theme xmlns:a="http://schemas.openxmlformats.org/drawingml/2006/main" name="1_COLOR TEMPLATE">
  <a:themeElements>
    <a:clrScheme name="MSVID Purple">
      <a:dk1>
        <a:srgbClr val="505050"/>
      </a:dk1>
      <a:lt1>
        <a:srgbClr val="FFFFFF"/>
      </a:lt1>
      <a:dk2>
        <a:srgbClr val="5C2D91"/>
      </a:dk2>
      <a:lt2>
        <a:srgbClr val="E7DCF4"/>
      </a:lt2>
      <a:accent1>
        <a:srgbClr val="32145A"/>
      </a:accent1>
      <a:accent2>
        <a:srgbClr val="B4009E"/>
      </a:accent2>
      <a:accent3>
        <a:srgbClr val="107C10"/>
      </a:accent3>
      <a:accent4>
        <a:srgbClr val="0078D7"/>
      </a:accent4>
      <a:accent5>
        <a:srgbClr val="008272"/>
      </a:accent5>
      <a:accent6>
        <a:srgbClr val="D83B01"/>
      </a:accent6>
      <a:hlink>
        <a:srgbClr val="E7DCF4"/>
      </a:hlink>
      <a:folHlink>
        <a:srgbClr val="E7DCF4"/>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rg_ID_template_16-9_Business_PURPLE_1.potx" id="{EA1C931B-0CA8-4C29-AF2A-5CCE0B71BADB}" vid="{779B47EC-C2D9-42C6-B399-0FB5A6F745BF}"/>
    </a:ext>
  </a:extLst>
</a:theme>
</file>

<file path=ppt/theme/theme4.xml><?xml version="1.0" encoding="utf-8"?>
<a:theme xmlns:a="http://schemas.openxmlformats.org/drawingml/2006/main" name="1_5-30629_Build_Template_DARK BLU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989475B9-DB6C-4EAF-8622-952BB3581377}" vid="{74387833-FC5C-4245-A3BF-5305B54D3E19}"/>
    </a:ext>
  </a:extLst>
</a:theme>
</file>

<file path=ppt/theme/theme5.xml><?xml version="1.0" encoding="utf-8"?>
<a:theme xmlns:a="http://schemas.openxmlformats.org/drawingml/2006/main" name="5-30711_TR22_ILL_Template">
  <a:themeElements>
    <a:clrScheme name="TR20 - BO">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000E5BC6-9FD5-4E18-9160-96A5898B37F7}" vid="{9ED73B22-1410-4A8C-8D26-F3B26235226C}"/>
    </a:ext>
  </a:extLst>
</a:theme>
</file>

<file path=ppt/theme/theme6.xml><?xml version="1.0" encoding="utf-8"?>
<a:theme xmlns:a="http://schemas.openxmlformats.org/drawingml/2006/main" name="Microsoft_IT_Access_Strategy_16x9_Internal">
  <a:themeElements>
    <a:clrScheme name="Custom 326">
      <a:dk1>
        <a:srgbClr val="505050"/>
      </a:dk1>
      <a:lt1>
        <a:srgbClr val="FFFFFF"/>
      </a:lt1>
      <a:dk2>
        <a:srgbClr val="008272"/>
      </a:dk2>
      <a:lt2>
        <a:srgbClr val="D2D2D2"/>
      </a:lt2>
      <a:accent1>
        <a:srgbClr val="008272"/>
      </a:accent1>
      <a:accent2>
        <a:srgbClr val="68217A"/>
      </a:accent2>
      <a:accent3>
        <a:srgbClr val="00B0F0"/>
      </a:accent3>
      <a:accent4>
        <a:srgbClr val="008272"/>
      </a:accent4>
      <a:accent5>
        <a:srgbClr val="442359"/>
      </a:accent5>
      <a:accent6>
        <a:srgbClr val="002050"/>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3274" tIns="46637" rIns="93274"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theme>
</file>

<file path=ppt/theme/theme7.xml><?xml version="1.0" encoding="utf-8"?>
<a:theme xmlns:a="http://schemas.openxmlformats.org/drawingml/2006/main" name="9_Azure_PPT_template 1">
  <a:themeElements>
    <a:clrScheme name="Custom 2">
      <a:dk1>
        <a:srgbClr val="505050"/>
      </a:dk1>
      <a:lt1>
        <a:srgbClr val="FFFFFF"/>
      </a:lt1>
      <a:dk2>
        <a:srgbClr val="002050"/>
      </a:dk2>
      <a:lt2>
        <a:srgbClr val="D2D2D2"/>
      </a:lt2>
      <a:accent1>
        <a:srgbClr val="00BCF2"/>
      </a:accent1>
      <a:accent2>
        <a:srgbClr val="0072C6"/>
      </a:accent2>
      <a:accent3>
        <a:srgbClr val="00188F"/>
      </a:accent3>
      <a:accent4>
        <a:srgbClr val="008272"/>
      </a:accent4>
      <a:accent5>
        <a:srgbClr val="68217A"/>
      </a:accent5>
      <a:accent6>
        <a:srgbClr val="DC3C00"/>
      </a:accent6>
      <a:hlink>
        <a:srgbClr val="00BCF2"/>
      </a:hlink>
      <a:folHlink>
        <a:srgbClr val="00827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8.xml><?xml version="1.0" encoding="utf-8"?>
<a:theme xmlns:a="http://schemas.openxmlformats.org/drawingml/2006/main" name="2_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9.xml><?xml version="1.0" encoding="utf-8"?>
<a:theme xmlns:a="http://schemas.openxmlformats.org/drawingml/2006/main" name="15_Azure_PPT_template 1">
  <a:themeElements>
    <a:clrScheme name="Custom 2">
      <a:dk1>
        <a:srgbClr val="505050"/>
      </a:dk1>
      <a:lt1>
        <a:srgbClr val="FFFFFF"/>
      </a:lt1>
      <a:dk2>
        <a:srgbClr val="002050"/>
      </a:dk2>
      <a:lt2>
        <a:srgbClr val="D2D2D2"/>
      </a:lt2>
      <a:accent1>
        <a:srgbClr val="00BCF2"/>
      </a:accent1>
      <a:accent2>
        <a:srgbClr val="0072C6"/>
      </a:accent2>
      <a:accent3>
        <a:srgbClr val="00188F"/>
      </a:accent3>
      <a:accent4>
        <a:srgbClr val="008272"/>
      </a:accent4>
      <a:accent5>
        <a:srgbClr val="68217A"/>
      </a:accent5>
      <a:accent6>
        <a:srgbClr val="DC3C00"/>
      </a:accent6>
      <a:hlink>
        <a:srgbClr val="00BCF2"/>
      </a:hlink>
      <a:folHlink>
        <a:srgbClr val="00827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docProps/app.xml><?xml version="1.0" encoding="utf-8"?>
<Properties xmlns="http://schemas.openxmlformats.org/officeDocument/2006/extended-properties" xmlns:vt="http://schemas.openxmlformats.org/officeDocument/2006/docPropsVTypes">
  <TotalTime>6073</TotalTime>
  <Words>3623</Words>
  <Application>Microsoft Office PowerPoint</Application>
  <PresentationFormat>Widescreen</PresentationFormat>
  <Paragraphs>533</Paragraphs>
  <Slides>47</Slides>
  <Notes>4</Notes>
  <HiddenSlides>0</HiddenSlides>
  <MMClips>0</MMClips>
  <ScaleCrop>false</ScaleCrop>
  <HeadingPairs>
    <vt:vector size="8" baseType="variant">
      <vt:variant>
        <vt:lpstr>Fonts Used</vt:lpstr>
      </vt:variant>
      <vt:variant>
        <vt:i4>13</vt:i4>
      </vt:variant>
      <vt:variant>
        <vt:lpstr>Theme</vt:lpstr>
      </vt:variant>
      <vt:variant>
        <vt:i4>14</vt:i4>
      </vt:variant>
      <vt:variant>
        <vt:lpstr>Embedded OLE Servers</vt:lpstr>
      </vt:variant>
      <vt:variant>
        <vt:i4>1</vt:i4>
      </vt:variant>
      <vt:variant>
        <vt:lpstr>Slide Titles</vt:lpstr>
      </vt:variant>
      <vt:variant>
        <vt:i4>47</vt:i4>
      </vt:variant>
    </vt:vector>
  </HeadingPairs>
  <TitlesOfParts>
    <vt:vector size="75" baseType="lpstr">
      <vt:lpstr>ＭＳ Ｐゴシック</vt:lpstr>
      <vt:lpstr>Arial</vt:lpstr>
      <vt:lpstr>Arial Unicode MS</vt:lpstr>
      <vt:lpstr>Avenir LT Pro 45 Book</vt:lpstr>
      <vt:lpstr>Calibri</vt:lpstr>
      <vt:lpstr>Calibri Light</vt:lpstr>
      <vt:lpstr>Consolas</vt:lpstr>
      <vt:lpstr>Segoe Pro</vt:lpstr>
      <vt:lpstr>Segoe Pro Light</vt:lpstr>
      <vt:lpstr>Segoe UI</vt:lpstr>
      <vt:lpstr>Segoe UI Light</vt:lpstr>
      <vt:lpstr>Segoe UI Semibold</vt:lpstr>
      <vt:lpstr>Wingdings</vt:lpstr>
      <vt:lpstr>Office Theme</vt:lpstr>
      <vt:lpstr>2_AzureCon</vt:lpstr>
      <vt:lpstr>1_COLOR TEMPLATE</vt:lpstr>
      <vt:lpstr>1_5-30629_Build_Template_DARK BLUE</vt:lpstr>
      <vt:lpstr>5-30711_TR22_ILL_Template</vt:lpstr>
      <vt:lpstr>Microsoft_IT_Access_Strategy_16x9_Internal</vt:lpstr>
      <vt:lpstr>9_Azure_PPT_template 1</vt:lpstr>
      <vt:lpstr>2_Server and Cloud 2013</vt:lpstr>
      <vt:lpstr>15_Azure_PPT_template 1</vt:lpstr>
      <vt:lpstr>Windows Azure</vt:lpstr>
      <vt:lpstr>Server and Cloud 2013</vt:lpstr>
      <vt:lpstr>Azure Medium</vt:lpstr>
      <vt:lpstr>TEE14 Speaker PPT Template</vt:lpstr>
      <vt:lpstr>1_Office Theme</vt:lpstr>
      <vt:lpstr>think-cell Slide</vt:lpstr>
      <vt:lpstr>Microsoft Azure App Services: technical deep dive into Web Apps, DNS, TrafficManager and  Application Gateway</vt:lpstr>
      <vt:lpstr>Contents</vt:lpstr>
      <vt:lpstr>Azure Web application principal scheme</vt:lpstr>
      <vt:lpstr>High availability services</vt:lpstr>
      <vt:lpstr>High availability services</vt:lpstr>
      <vt:lpstr>Azure DNS</vt:lpstr>
      <vt:lpstr>Azure Traffic Manager</vt:lpstr>
      <vt:lpstr>Azure Traffic Manager</vt:lpstr>
      <vt:lpstr>Azure Traffic Manager: priority routing</vt:lpstr>
      <vt:lpstr>Azure Traffic Manager: weighted routing</vt:lpstr>
      <vt:lpstr>Azure Traffic Manager: performance routing</vt:lpstr>
      <vt:lpstr>Azure Traffic Manager: example</vt:lpstr>
      <vt:lpstr>Azure Internal Load Balancer</vt:lpstr>
      <vt:lpstr>Azure Load Balancer features</vt:lpstr>
      <vt:lpstr>Azure Load Balancer distribution modes</vt:lpstr>
      <vt:lpstr>Azure Application Gateway</vt:lpstr>
      <vt:lpstr>Azure Application Gateway</vt:lpstr>
      <vt:lpstr>Azure Application Gateway</vt:lpstr>
      <vt:lpstr>Azure Application Gateway: Web Application Firewall (WAF )</vt:lpstr>
      <vt:lpstr>Web Application Firewall</vt:lpstr>
      <vt:lpstr>Web Application Firewall</vt:lpstr>
      <vt:lpstr>Application Gateway vs Load Balancer</vt:lpstr>
      <vt:lpstr>Azure App Services</vt:lpstr>
      <vt:lpstr>AppServices: Mobile Apps</vt:lpstr>
      <vt:lpstr>App Services: Mobile Apps</vt:lpstr>
      <vt:lpstr>Azure Notification Hub</vt:lpstr>
      <vt:lpstr>AppServices: Management API</vt:lpstr>
      <vt:lpstr>App Services: Logic Apps</vt:lpstr>
      <vt:lpstr>App Service plans</vt:lpstr>
      <vt:lpstr>App Service plans: continue</vt:lpstr>
      <vt:lpstr>App Service plans: continue</vt:lpstr>
      <vt:lpstr>Azure Websites Features &amp; Capabilities</vt:lpstr>
      <vt:lpstr>I- Development and Deployment </vt:lpstr>
      <vt:lpstr>I- Development and Deployment</vt:lpstr>
      <vt:lpstr>I- Development and Deployment</vt:lpstr>
      <vt:lpstr>II- Debugging and Investigations </vt:lpstr>
      <vt:lpstr>III- Management and Administration</vt:lpstr>
      <vt:lpstr>Создание webjobs</vt:lpstr>
      <vt:lpstr>Процесс выполнения webjobs</vt:lpstr>
      <vt:lpstr>Размещение внутри сайта</vt:lpstr>
      <vt:lpstr>Настройки</vt:lpstr>
      <vt:lpstr>Управление остановкой задач</vt:lpstr>
      <vt:lpstr>Управление запуском через settings.job</vt:lpstr>
      <vt:lpstr>Переменные окружения</vt:lpstr>
      <vt:lpstr>Пример</vt:lpstr>
      <vt:lpstr>Failover – main hosting on-premise, Azure- backup</vt:lpstr>
      <vt:lpstr>Application gateway load balancing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App Services workshop</dc:title>
  <dc:creator>Alexey Bokov</dc:creator>
  <cp:lastModifiedBy>Alexey. Bokov.net</cp:lastModifiedBy>
  <cp:revision>131</cp:revision>
  <dcterms:created xsi:type="dcterms:W3CDTF">2016-09-06T11:18:05Z</dcterms:created>
  <dcterms:modified xsi:type="dcterms:W3CDTF">2016-10-26T08:21:32Z</dcterms:modified>
</cp:coreProperties>
</file>